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C704-BA18-484E-B75A-303B4774CB06}" type="datetimeFigureOut">
              <a:rPr lang="en-GB" smtClean="0"/>
              <a:pPr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289C-C622-4370-8D8F-AA110C5699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C704-BA18-484E-B75A-303B4774CB06}" type="datetimeFigureOut">
              <a:rPr lang="en-GB" smtClean="0"/>
              <a:pPr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289C-C622-4370-8D8F-AA110C5699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C704-BA18-484E-B75A-303B4774CB06}" type="datetimeFigureOut">
              <a:rPr lang="en-GB" smtClean="0"/>
              <a:pPr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289C-C622-4370-8D8F-AA110C5699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C704-BA18-484E-B75A-303B4774CB06}" type="datetimeFigureOut">
              <a:rPr lang="en-GB" smtClean="0"/>
              <a:pPr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289C-C622-4370-8D8F-AA110C5699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C704-BA18-484E-B75A-303B4774CB06}" type="datetimeFigureOut">
              <a:rPr lang="en-GB" smtClean="0"/>
              <a:pPr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289C-C622-4370-8D8F-AA110C5699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C704-BA18-484E-B75A-303B4774CB06}" type="datetimeFigureOut">
              <a:rPr lang="en-GB" smtClean="0"/>
              <a:pPr/>
              <a:t>17/01/2014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289C-C622-4370-8D8F-AA110C5699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C704-BA18-484E-B75A-303B4774CB06}" type="datetimeFigureOut">
              <a:rPr lang="en-GB" smtClean="0"/>
              <a:pPr/>
              <a:t>17/01/2014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289C-C622-4370-8D8F-AA110C5699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C704-BA18-484E-B75A-303B4774CB06}" type="datetimeFigureOut">
              <a:rPr lang="en-GB" smtClean="0"/>
              <a:pPr/>
              <a:t>17/01/2014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289C-C622-4370-8D8F-AA110C5699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C704-BA18-484E-B75A-303B4774CB06}" type="datetimeFigureOut">
              <a:rPr lang="en-GB" smtClean="0"/>
              <a:pPr/>
              <a:t>17/01/2014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289C-C622-4370-8D8F-AA110C5699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C704-BA18-484E-B75A-303B4774CB06}" type="datetimeFigureOut">
              <a:rPr lang="en-GB" smtClean="0"/>
              <a:pPr/>
              <a:t>17/01/2014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289C-C622-4370-8D8F-AA110C5699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C704-BA18-484E-B75A-303B4774CB06}" type="datetimeFigureOut">
              <a:rPr lang="en-GB" smtClean="0"/>
              <a:pPr/>
              <a:t>17/01/2014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289C-C622-4370-8D8F-AA110C5699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8C704-BA18-484E-B75A-303B4774CB06}" type="datetimeFigureOut">
              <a:rPr lang="en-GB" smtClean="0"/>
              <a:pPr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7289C-C622-4370-8D8F-AA110C5699C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 mark question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/>
          <a:lstStyle/>
          <a:p>
            <a:r>
              <a:rPr lang="en-GB" dirty="0" smtClean="0"/>
              <a:t>Explain how a catalytic converter solves some pollution problems from cars. Include:</a:t>
            </a:r>
          </a:p>
          <a:p>
            <a:r>
              <a:rPr lang="en-GB" dirty="0" smtClean="0"/>
              <a:t>How the converter uses oxidation and reduction to remove pollutants</a:t>
            </a:r>
          </a:p>
          <a:p>
            <a:r>
              <a:rPr lang="en-GB" dirty="0" smtClean="0"/>
              <a:t>A comparison </a:t>
            </a:r>
            <a:r>
              <a:rPr lang="en-GB" smtClean="0"/>
              <a:t>of  </a:t>
            </a:r>
            <a:r>
              <a:rPr lang="en-GB" smtClean="0"/>
              <a:t>the </a:t>
            </a:r>
            <a:r>
              <a:rPr lang="en-GB" dirty="0" smtClean="0"/>
              <a:t>polluting effects of the gases that enter and leave the converter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Identify CO is oxidised to CO</a:t>
            </a:r>
            <a:r>
              <a:rPr lang="en-GB" baseline="-25000" dirty="0" smtClean="0"/>
              <a:t>2</a:t>
            </a:r>
          </a:p>
          <a:p>
            <a:r>
              <a:rPr lang="en-GB" dirty="0" smtClean="0"/>
              <a:t>Identify NO is reduced to  N2</a:t>
            </a:r>
          </a:p>
          <a:p>
            <a:r>
              <a:rPr lang="en-GB" dirty="0" smtClean="0"/>
              <a:t>CO is toxic but CO</a:t>
            </a:r>
            <a:r>
              <a:rPr lang="en-GB" baseline="-25000" dirty="0" smtClean="0"/>
              <a:t>2  </a:t>
            </a:r>
            <a:r>
              <a:rPr lang="en-GB" dirty="0" smtClean="0"/>
              <a:t>isn’t, contributes to global warming</a:t>
            </a:r>
          </a:p>
          <a:p>
            <a:r>
              <a:rPr lang="en-GB" dirty="0" smtClean="0"/>
              <a:t>CO</a:t>
            </a:r>
            <a:r>
              <a:rPr lang="en-GB" baseline="-25000" dirty="0" smtClean="0"/>
              <a:t>2</a:t>
            </a:r>
            <a:r>
              <a:rPr lang="en-GB" dirty="0" smtClean="0"/>
              <a:t> is less harmful as it isn’t toxic to humans</a:t>
            </a:r>
          </a:p>
          <a:p>
            <a:r>
              <a:rPr lang="en-GB" dirty="0" smtClean="0"/>
              <a:t>NO causes breathing problems/acid </a:t>
            </a:r>
            <a:r>
              <a:rPr lang="en-GB" smtClean="0"/>
              <a:t>rain </a:t>
            </a:r>
          </a:p>
          <a:p>
            <a:r>
              <a:rPr lang="en-GB" smtClean="0"/>
              <a:t>N</a:t>
            </a:r>
            <a:r>
              <a:rPr lang="en-GB" baseline="-25000" smtClean="0"/>
              <a:t>2</a:t>
            </a:r>
            <a:r>
              <a:rPr lang="en-GB" smtClean="0"/>
              <a:t> </a:t>
            </a:r>
            <a:r>
              <a:rPr lang="en-GB" dirty="0" smtClean="0"/>
              <a:t>has no  harmful effect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85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6 mark question</vt:lpstr>
      <vt:lpstr>Slide 2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mmeyers</dc:creator>
  <cp:lastModifiedBy>mmeyers</cp:lastModifiedBy>
  <cp:revision>4</cp:revision>
  <dcterms:created xsi:type="dcterms:W3CDTF">2013-05-13T08:56:16Z</dcterms:created>
  <dcterms:modified xsi:type="dcterms:W3CDTF">2014-01-17T12:30:27Z</dcterms:modified>
</cp:coreProperties>
</file>