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3662-53B3-4E6F-86E1-7A8AE1617ED2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BD15-D0C5-4B95-B69A-DC95979F47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3662-53B3-4E6F-86E1-7A8AE1617ED2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BD15-D0C5-4B95-B69A-DC95979F47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3662-53B3-4E6F-86E1-7A8AE1617ED2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BD15-D0C5-4B95-B69A-DC95979F47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3662-53B3-4E6F-86E1-7A8AE1617ED2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BD15-D0C5-4B95-B69A-DC95979F47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3662-53B3-4E6F-86E1-7A8AE1617ED2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BD15-D0C5-4B95-B69A-DC95979F47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3662-53B3-4E6F-86E1-7A8AE1617ED2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BD15-D0C5-4B95-B69A-DC95979F47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3662-53B3-4E6F-86E1-7A8AE1617ED2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BD15-D0C5-4B95-B69A-DC95979F47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3662-53B3-4E6F-86E1-7A8AE1617ED2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BD15-D0C5-4B95-B69A-DC95979F47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3662-53B3-4E6F-86E1-7A8AE1617ED2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BD15-D0C5-4B95-B69A-DC95979F47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3662-53B3-4E6F-86E1-7A8AE1617ED2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BD15-D0C5-4B95-B69A-DC95979F47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13662-53B3-4E6F-86E1-7A8AE1617ED2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EBD15-D0C5-4B95-B69A-DC95979F47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13662-53B3-4E6F-86E1-7A8AE1617ED2}" type="datetimeFigureOut">
              <a:rPr lang="en-GB" smtClean="0"/>
              <a:t>06/05/2015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EBD15-D0C5-4B95-B69A-DC95979F478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6 mark question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3" t="34720" r="14394" b="43069"/>
          <a:stretch/>
        </p:blipFill>
        <p:spPr bwMode="auto">
          <a:xfrm>
            <a:off x="539552" y="1813541"/>
            <a:ext cx="8097503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366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Explain how the nuclear fission process is controlled in a nuclear power station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 uranium atom absorbs a neutron then splits</a:t>
            </a:r>
          </a:p>
          <a:p>
            <a:r>
              <a:rPr lang="en-GB" dirty="0" smtClean="0"/>
              <a:t>Each fission reaction releases neutrons</a:t>
            </a:r>
          </a:p>
          <a:p>
            <a:r>
              <a:rPr lang="en-GB" dirty="0" smtClean="0"/>
              <a:t>These neutrons can go on to cause other fission reactions to occur</a:t>
            </a:r>
          </a:p>
          <a:p>
            <a:r>
              <a:rPr lang="en-GB" dirty="0" smtClean="0"/>
              <a:t>Nuclear waste is radioactive</a:t>
            </a:r>
          </a:p>
          <a:p>
            <a:r>
              <a:rPr lang="en-GB" dirty="0" smtClean="0"/>
              <a:t>Nuclear power is risky</a:t>
            </a:r>
          </a:p>
          <a:p>
            <a:r>
              <a:rPr lang="en-GB" dirty="0" smtClean="0"/>
              <a:t>Einstein has showed that E=mc2</a:t>
            </a:r>
          </a:p>
          <a:p>
            <a:r>
              <a:rPr lang="en-GB" dirty="0" smtClean="0"/>
              <a:t>Chain reactions lead to explosions</a:t>
            </a:r>
          </a:p>
          <a:p>
            <a:r>
              <a:rPr lang="en-GB" dirty="0" smtClean="0"/>
              <a:t>Control rods absorb neutrons</a:t>
            </a:r>
          </a:p>
          <a:p>
            <a:r>
              <a:rPr lang="en-GB" dirty="0" smtClean="0"/>
              <a:t>Coolant removes heat from fuel rods</a:t>
            </a:r>
          </a:p>
          <a:p>
            <a:r>
              <a:rPr lang="en-GB" dirty="0" smtClean="0"/>
              <a:t>A constant  fission rate is required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Relevant?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 uranium atom absorbs a neutron then splits</a:t>
            </a:r>
          </a:p>
          <a:p>
            <a:r>
              <a:rPr lang="en-GB" dirty="0" smtClean="0"/>
              <a:t>Each fission reaction releases neutrons</a:t>
            </a:r>
          </a:p>
          <a:p>
            <a:r>
              <a:rPr lang="en-GB" dirty="0" smtClean="0"/>
              <a:t>These neutrons can go on to cause other fission reactions to occur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Nuclear waste is radioactive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Nuclear power is risky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Einstein has showed that E=mc2</a:t>
            </a:r>
          </a:p>
          <a:p>
            <a:r>
              <a:rPr lang="en-GB" dirty="0" smtClean="0"/>
              <a:t>Chain reactions lead to explosions</a:t>
            </a:r>
          </a:p>
          <a:p>
            <a:r>
              <a:rPr lang="en-GB" dirty="0" smtClean="0"/>
              <a:t>Control rods absorb neutrons</a:t>
            </a:r>
          </a:p>
          <a:p>
            <a:r>
              <a:rPr lang="en-GB" dirty="0"/>
              <a:t>Coolant removes heat from fuel </a:t>
            </a:r>
            <a:r>
              <a:rPr lang="en-GB" dirty="0" smtClean="0"/>
              <a:t>rods</a:t>
            </a:r>
          </a:p>
          <a:p>
            <a:r>
              <a:rPr lang="en-GB" dirty="0" smtClean="0"/>
              <a:t>A constant  fission rate is required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Explain how the nuclear fission process is controlled in a nuclear power station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Explain how the nuclear fission process is controlled in a nuclear power station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uranium atom absorbs a neutron then splits</a:t>
            </a:r>
          </a:p>
          <a:p>
            <a:r>
              <a:rPr lang="en-GB" dirty="0" smtClean="0"/>
              <a:t>Each fission reaction releases neutrons</a:t>
            </a:r>
          </a:p>
          <a:p>
            <a:r>
              <a:rPr lang="en-GB" dirty="0" smtClean="0"/>
              <a:t>These neutrons can go on to cause other fission reactions to occur</a:t>
            </a:r>
          </a:p>
          <a:p>
            <a:r>
              <a:rPr lang="en-GB" dirty="0" smtClean="0"/>
              <a:t>Chain </a:t>
            </a:r>
            <a:r>
              <a:rPr lang="en-GB" dirty="0" smtClean="0"/>
              <a:t>reactions lead to explosions</a:t>
            </a:r>
          </a:p>
          <a:p>
            <a:r>
              <a:rPr lang="en-GB" dirty="0" smtClean="0"/>
              <a:t>Control rods absorb neutrons</a:t>
            </a:r>
          </a:p>
          <a:p>
            <a:r>
              <a:rPr lang="en-GB" dirty="0" smtClean="0"/>
              <a:t>Coolant removes heat from fuel rods</a:t>
            </a:r>
          </a:p>
          <a:p>
            <a:r>
              <a:rPr lang="en-GB" dirty="0" smtClean="0"/>
              <a:t>A constant  fission rate is required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60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208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6 mark question</vt:lpstr>
      <vt:lpstr>PowerPoint Presentation</vt:lpstr>
      <vt:lpstr>Explain how the nuclear fission process is controlled in a nuclear power station</vt:lpstr>
      <vt:lpstr>Relevant?</vt:lpstr>
      <vt:lpstr>PowerPoint Presentation</vt:lpstr>
      <vt:lpstr>Explain how the nuclear fission process is controlled in a nuclear power station</vt:lpstr>
    </vt:vector>
  </TitlesOfParts>
  <Company>London Borough of Havering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mark question</dc:title>
  <dc:creator>mmeyers</dc:creator>
  <cp:lastModifiedBy>Michelle Meyers</cp:lastModifiedBy>
  <cp:revision>9</cp:revision>
  <dcterms:created xsi:type="dcterms:W3CDTF">2012-11-13T17:14:49Z</dcterms:created>
  <dcterms:modified xsi:type="dcterms:W3CDTF">2015-05-06T07:05:04Z</dcterms:modified>
</cp:coreProperties>
</file>