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70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3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6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5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D0D8EAC-F29A-4CD6-AB29-28F764BABF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2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2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2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45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2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5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DA5C-9749-48A9-A613-3EAFD35B15AF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6B61-4D53-42EC-9DCD-5898539F7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8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go6ITQXSlQ&amp;safe=active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450" y="183900"/>
            <a:ext cx="9144000" cy="7359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800" dirty="0" smtClean="0"/>
              <a:t>Digital Revolution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625" y="1041234"/>
            <a:ext cx="3814012" cy="421547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LOs: </a:t>
            </a:r>
          </a:p>
          <a:p>
            <a:pPr algn="l"/>
            <a:endParaRPr lang="en-GB" sz="2800" dirty="0">
              <a:solidFill>
                <a:schemeClr val="bg1"/>
              </a:solidFill>
            </a:endParaRPr>
          </a:p>
          <a:p>
            <a:pPr algn="l"/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Describe an analogue and digital signal</a:t>
            </a:r>
            <a:endParaRPr lang="en-GB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dirty="0" smtClean="0">
                <a:solidFill>
                  <a:schemeClr val="bg1"/>
                </a:solidFill>
              </a:rPr>
              <a:t>Contrast </a:t>
            </a:r>
            <a:r>
              <a:rPr lang="en-US" sz="2800" dirty="0">
                <a:solidFill>
                  <a:schemeClr val="bg1"/>
                </a:solidFill>
              </a:rPr>
              <a:t>analogue and digital waves</a:t>
            </a:r>
            <a:endParaRPr lang="en-GB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dirty="0" smtClean="0">
                <a:solidFill>
                  <a:schemeClr val="bg1"/>
                </a:solidFill>
              </a:rPr>
              <a:t>Argue </a:t>
            </a:r>
            <a:r>
              <a:rPr lang="en-US" sz="2800" dirty="0">
                <a:solidFill>
                  <a:schemeClr val="bg1"/>
                </a:solidFill>
              </a:rPr>
              <a:t>whether digital is better than analogue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625" y="5523678"/>
            <a:ext cx="3625516" cy="101566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Key words: Digital, analogue, signal, transmission, radiation, amplifier</a:t>
            </a:r>
            <a:endParaRPr lang="en-GB" sz="2000" dirty="0">
              <a:solidFill>
                <a:srgbClr val="FF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5167" y="5505039"/>
            <a:ext cx="6027822" cy="95410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H/W IN:</a:t>
            </a:r>
          </a:p>
          <a:p>
            <a:r>
              <a:rPr lang="en-GB" sz="2800" dirty="0" smtClean="0"/>
              <a:t>H/W OUT:</a:t>
            </a:r>
            <a:endParaRPr lang="en-GB" sz="2800" dirty="0"/>
          </a:p>
        </p:txBody>
      </p:sp>
      <p:sp>
        <p:nvSpPr>
          <p:cNvPr id="7" name="Cloud Callout 6"/>
          <p:cNvSpPr/>
          <p:nvPr/>
        </p:nvSpPr>
        <p:spPr>
          <a:xfrm>
            <a:off x="4146885" y="1155032"/>
            <a:ext cx="7150768" cy="4114800"/>
          </a:xfrm>
          <a:prstGeom prst="cloudCallout">
            <a:avLst>
              <a:gd name="adj1" fmla="val 52244"/>
              <a:gd name="adj2" fmla="val 47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THD: Rearrange the key words and define them: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G </a:t>
            </a:r>
            <a:r>
              <a:rPr lang="en-GB" sz="3200" dirty="0">
                <a:solidFill>
                  <a:schemeClr val="tx1"/>
                </a:solidFill>
              </a:rPr>
              <a:t>l</a:t>
            </a:r>
            <a:r>
              <a:rPr lang="en-GB" sz="3200" dirty="0" smtClean="0">
                <a:solidFill>
                  <a:schemeClr val="tx1"/>
                </a:solidFill>
              </a:rPr>
              <a:t> a s </a:t>
            </a:r>
            <a:r>
              <a:rPr lang="en-GB" sz="3200" dirty="0" err="1" smtClean="0">
                <a:solidFill>
                  <a:schemeClr val="tx1"/>
                </a:solidFill>
              </a:rPr>
              <a:t>i</a:t>
            </a:r>
            <a:r>
              <a:rPr lang="en-GB" sz="3200" dirty="0" smtClean="0">
                <a:solidFill>
                  <a:schemeClr val="tx1"/>
                </a:solidFill>
              </a:rPr>
              <a:t> n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741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g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14" y="1725561"/>
            <a:ext cx="7133614" cy="445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532428"/>
            <a:ext cx="9144000" cy="7801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800" dirty="0" smtClean="0"/>
              <a:t>Digital Revolution - starter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632156" y="1655823"/>
            <a:ext cx="41737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Which line is analogue, which is digital?</a:t>
            </a:r>
          </a:p>
          <a:p>
            <a:endParaRPr lang="en-GB" sz="4800" dirty="0"/>
          </a:p>
          <a:p>
            <a:r>
              <a:rPr lang="en-GB" sz="4800" dirty="0" smtClean="0"/>
              <a:t>Explain your answer. 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6589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752600"/>
            <a:ext cx="4495800" cy="48768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Music and speech vary continuously in frequency and amplitude. </a:t>
            </a:r>
          </a:p>
          <a:p>
            <a:r>
              <a:rPr lang="en-GB" dirty="0">
                <a:latin typeface="Comic Sans MS" panose="030F0702030302020204" pitchFamily="66" charset="0"/>
              </a:rPr>
              <a:t>analogue signals can vary in frequency, amplitude or both. 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Question:</a:t>
            </a:r>
            <a:r>
              <a:rPr lang="en-GB" sz="3200" dirty="0" smtClean="0">
                <a:latin typeface="Comic Sans MS" panose="030F0702030302020204" pitchFamily="66" charset="0"/>
              </a:rPr>
              <a:t> think of three examples of analogue equipment… </a:t>
            </a:r>
          </a:p>
        </p:txBody>
      </p:sp>
      <p:pic>
        <p:nvPicPr>
          <p:cNvPr id="3077" name="Picture 5" descr="C:\Documents and Settings\Chris\My Documents\teaching\Teaching resources\Lesson Plans\yr 10\wavefor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0" y="360218"/>
            <a:ext cx="10363200" cy="6269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Digital Revolution – analogue signals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2722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752600"/>
            <a:ext cx="4495800" cy="51054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Digital signals are a series of pulses consisting of just two states, ON (1) or OFF (0) </a:t>
            </a:r>
          </a:p>
          <a:p>
            <a:r>
              <a:rPr lang="en-GB" dirty="0">
                <a:latin typeface="Comic Sans MS" panose="030F0702030302020204" pitchFamily="66" charset="0"/>
              </a:rPr>
              <a:t>There are no values in between. </a:t>
            </a:r>
          </a:p>
          <a:p>
            <a:r>
              <a:rPr lang="en-GB" dirty="0">
                <a:latin typeface="Comic Sans MS" panose="030F0702030302020204" pitchFamily="66" charset="0"/>
              </a:rPr>
              <a:t>DAB radio is Digital Audio Broadcast radio – it is transmitted as digital signals. </a:t>
            </a:r>
          </a:p>
        </p:txBody>
      </p:sp>
      <p:pic>
        <p:nvPicPr>
          <p:cNvPr id="4102" name="Picture 6" descr="C:\Documents and Settings\Chris\My Documents\teaching\Teaching resources\Lesson Plans\yr 10\CD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4191000" cy="308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406690"/>
            <a:ext cx="10515600" cy="682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Digital Revolution – digital signals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5237018"/>
            <a:ext cx="5077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Question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name three other examples of digital equipment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970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07573"/>
            <a:ext cx="6535882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Digital signals carry more information per second than analogue signals. 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This is the same whether optical fibres, cables or radio waves are used. 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Digital signals maintain their quality over long distances better than analogue signals. </a:t>
            </a:r>
          </a:p>
        </p:txBody>
      </p:sp>
      <p:pic>
        <p:nvPicPr>
          <p:cNvPr id="6150" name="Picture 6" descr="C:\Documents and Settings\Chris\My Documents\teaching\Teaching resources\Lesson Plans\yr 10\digit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621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10363200" cy="9351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Advantages of digital signals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7794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399" y="1440874"/>
            <a:ext cx="8769927" cy="3411682"/>
          </a:xfrm>
        </p:spPr>
        <p:txBody>
          <a:bodyPr/>
          <a:lstStyle/>
          <a:p>
            <a:r>
              <a:rPr lang="en-GB" dirty="0" smtClean="0"/>
              <a:t>Watch this video, and make notes on any points you haven’t yet got down:</a:t>
            </a:r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http://www.youtube.com/watch?v=1go6ITQXSlQ&amp;safe=active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682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Digital Revolution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3009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9536" y="47667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Information can be sent using a </a:t>
            </a:r>
            <a:r>
              <a:rPr lang="en-GB" sz="2800" b="1" dirty="0"/>
              <a:t>carrier wave.</a:t>
            </a:r>
            <a:r>
              <a:rPr lang="en-GB" sz="2800" dirty="0"/>
              <a:t> The radiowave, visible light or infrared can form the carrier wave. It must be modified to include the information, this is called a signal:</a:t>
            </a:r>
          </a:p>
          <a:p>
            <a:endParaRPr lang="en-GB" sz="2800" dirty="0"/>
          </a:p>
          <a:p>
            <a:pPr algn="ctr"/>
            <a:r>
              <a:rPr lang="en-GB" sz="2800" dirty="0"/>
              <a:t>Carrier wave + information = signal </a:t>
            </a:r>
          </a:p>
          <a:p>
            <a:pPr algn="ctr"/>
            <a:endParaRPr lang="en-GB" sz="2800" dirty="0"/>
          </a:p>
          <a:p>
            <a:pPr algn="just"/>
            <a:r>
              <a:rPr lang="en-GB" sz="2800" dirty="0"/>
              <a:t>A digital signal is a series of on-off pulses (0 is off, 1 is on). An analogue signal is a continuous wave.</a:t>
            </a:r>
          </a:p>
        </p:txBody>
      </p:sp>
      <p:pic>
        <p:nvPicPr>
          <p:cNvPr id="33794" name="Picture 2" descr="http://newsimg.bbc.co.uk/media/images/42321000/gif/_42321660_dig_ani_4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1784" y="4509120"/>
            <a:ext cx="3962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63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revisionworld.co.uk/files/189_wa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404665"/>
            <a:ext cx="3888432" cy="316259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51984" y="620688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analogue signal can be change to digital. The voltage is sampled many times per second and the height of the wave (in volts) is coded as a binary number.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19536" y="4077073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These are the 0s and 1s that are used. This is used in photos; each pixel is given a numerical value, which codes its colour and brightness.</a:t>
            </a:r>
          </a:p>
        </p:txBody>
      </p:sp>
    </p:spTree>
    <p:extLst>
      <p:ext uri="{BB962C8B-B14F-4D97-AF65-F5344CB8AC3E}">
        <p14:creationId xmlns:p14="http://schemas.microsoft.com/office/powerpoint/2010/main" val="18530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357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Digital Revolution</vt:lpstr>
      <vt:lpstr>Digital Revolution - starter</vt:lpstr>
      <vt:lpstr>Digital Revolution – analogue signals</vt:lpstr>
      <vt:lpstr>PowerPoint Presentation</vt:lpstr>
      <vt:lpstr>Advantages of digital signals</vt:lpstr>
      <vt:lpstr>PowerPoint Presentation</vt:lpstr>
      <vt:lpstr>PowerPoint Presentation</vt:lpstr>
      <vt:lpstr>PowerPoint Presentation</vt:lpstr>
    </vt:vector>
  </TitlesOfParts>
  <Company>Whitmore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Jacob Davies</dc:creator>
  <cp:lastModifiedBy>Michelle Meyers</cp:lastModifiedBy>
  <cp:revision>19</cp:revision>
  <dcterms:created xsi:type="dcterms:W3CDTF">2014-11-10T15:28:26Z</dcterms:created>
  <dcterms:modified xsi:type="dcterms:W3CDTF">2015-04-01T08:16:32Z</dcterms:modified>
</cp:coreProperties>
</file>