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60" r:id="rId6"/>
    <p:sldId id="259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D0E6F-2959-499C-8D66-A9856F42782C}" type="datetimeFigureOut">
              <a:rPr lang="en-GB" smtClean="0"/>
              <a:t>25/03/2015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1ABE-C44E-4802-A3EB-EDBE0FFCA6F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D0E6F-2959-499C-8D66-A9856F42782C}" type="datetimeFigureOut">
              <a:rPr lang="en-GB" smtClean="0"/>
              <a:t>25/03/2015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1ABE-C44E-4802-A3EB-EDBE0FFCA6F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D0E6F-2959-499C-8D66-A9856F42782C}" type="datetimeFigureOut">
              <a:rPr lang="en-GB" smtClean="0"/>
              <a:t>25/03/2015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1ABE-C44E-4802-A3EB-EDBE0FFCA6F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D0E6F-2959-499C-8D66-A9856F42782C}" type="datetimeFigureOut">
              <a:rPr lang="en-GB" smtClean="0"/>
              <a:t>25/03/2015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1ABE-C44E-4802-A3EB-EDBE0FFCA6F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D0E6F-2959-499C-8D66-A9856F42782C}" type="datetimeFigureOut">
              <a:rPr lang="en-GB" smtClean="0"/>
              <a:t>25/03/2015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1ABE-C44E-4802-A3EB-EDBE0FFCA6F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D0E6F-2959-499C-8D66-A9856F42782C}" type="datetimeFigureOut">
              <a:rPr lang="en-GB" smtClean="0"/>
              <a:t>25/03/2015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1ABE-C44E-4802-A3EB-EDBE0FFCA6F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D0E6F-2959-499C-8D66-A9856F42782C}" type="datetimeFigureOut">
              <a:rPr lang="en-GB" smtClean="0"/>
              <a:t>25/03/2015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1ABE-C44E-4802-A3EB-EDBE0FFCA6F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D0E6F-2959-499C-8D66-A9856F42782C}" type="datetimeFigureOut">
              <a:rPr lang="en-GB" smtClean="0"/>
              <a:t>25/03/2015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1ABE-C44E-4802-A3EB-EDBE0FFCA6F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D0E6F-2959-499C-8D66-A9856F42782C}" type="datetimeFigureOut">
              <a:rPr lang="en-GB" smtClean="0"/>
              <a:t>25/03/2015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1ABE-C44E-4802-A3EB-EDBE0FFCA6F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D0E6F-2959-499C-8D66-A9856F42782C}" type="datetimeFigureOut">
              <a:rPr lang="en-GB" smtClean="0"/>
              <a:t>25/03/2015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1ABE-C44E-4802-A3EB-EDBE0FFCA6F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D0E6F-2959-499C-8D66-A9856F42782C}" type="datetimeFigureOut">
              <a:rPr lang="en-GB" smtClean="0"/>
              <a:t>25/03/2015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1ABE-C44E-4802-A3EB-EDBE0FFCA6F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D0E6F-2959-499C-8D66-A9856F42782C}" type="datetimeFigureOut">
              <a:rPr lang="en-GB" smtClean="0"/>
              <a:t>25/03/2015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21ABE-C44E-4802-A3EB-EDBE0FFCA6F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124744"/>
            <a:ext cx="7772400" cy="1470025"/>
          </a:xfrm>
        </p:spPr>
        <p:txBody>
          <a:bodyPr/>
          <a:lstStyle/>
          <a:p>
            <a:r>
              <a:rPr lang="en-GB" b="1" u="sng" dirty="0" smtClean="0"/>
              <a:t>B1 - 6 mark questions</a:t>
            </a:r>
            <a:endParaRPr lang="en-GB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ln w="22225">
            <a:solidFill>
              <a:srgbClr val="FF0000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Please ask your subject teacher to e-mail you the mark scheme for this PowerPoint once you have completed the questions</a:t>
            </a:r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7455" t="22266" r="7722" b="26547"/>
          <a:stretch>
            <a:fillRect/>
          </a:stretch>
        </p:blipFill>
        <p:spPr bwMode="auto">
          <a:xfrm>
            <a:off x="0" y="1412776"/>
            <a:ext cx="9721080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/>
          <a:lstStyle/>
          <a:p>
            <a:r>
              <a:rPr lang="en-GB" b="1" u="sng" dirty="0" smtClean="0"/>
              <a:t>Grade C</a:t>
            </a:r>
            <a:endParaRPr lang="en-GB" b="1" u="sn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smtClean="0"/>
              <a:t>Grade C</a:t>
            </a:r>
            <a:endParaRPr lang="en-GB" b="1" u="sng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 l="15792" t="22266" r="10493" b="23594"/>
          <a:stretch>
            <a:fillRect/>
          </a:stretch>
        </p:blipFill>
        <p:spPr bwMode="auto">
          <a:xfrm>
            <a:off x="0" y="2492896"/>
            <a:ext cx="9228807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Grade A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17455" t="29156" r="6614" b="17688"/>
          <a:stretch>
            <a:fillRect/>
          </a:stretch>
        </p:blipFill>
        <p:spPr bwMode="auto">
          <a:xfrm>
            <a:off x="1" y="2492896"/>
            <a:ext cx="9499722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Grade A</a:t>
            </a:r>
            <a:endParaRPr lang="en-GB" b="1" u="sng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l="12467" t="41953" r="17144" b="6250"/>
          <a:stretch>
            <a:fillRect/>
          </a:stretch>
        </p:blipFill>
        <p:spPr bwMode="auto">
          <a:xfrm>
            <a:off x="0" y="2132856"/>
            <a:ext cx="9145016" cy="3789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Grade A*</a:t>
            </a:r>
            <a:endParaRPr lang="en-GB" b="1" u="sng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13021" t="31125" r="7168" b="16704"/>
          <a:stretch>
            <a:fillRect/>
          </a:stretch>
        </p:blipFill>
        <p:spPr bwMode="auto">
          <a:xfrm>
            <a:off x="0" y="2420888"/>
            <a:ext cx="9221268" cy="3393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Grade A*</a:t>
            </a:r>
            <a:endParaRPr lang="en-GB" b="1" u="sng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 l="17455" t="18329" r="7168" b="24578"/>
          <a:stretch>
            <a:fillRect/>
          </a:stretch>
        </p:blipFill>
        <p:spPr bwMode="auto">
          <a:xfrm>
            <a:off x="26296" y="1916832"/>
            <a:ext cx="9117703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39</Words>
  <Application>Microsoft Office PowerPoint</Application>
  <PresentationFormat>On-screen Show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B1 - 6 mark questions</vt:lpstr>
      <vt:lpstr>Grade C</vt:lpstr>
      <vt:lpstr>Grade C</vt:lpstr>
      <vt:lpstr>Grade A</vt:lpstr>
      <vt:lpstr>Grade A</vt:lpstr>
      <vt:lpstr>Grade A*</vt:lpstr>
      <vt:lpstr>Grade A*</vt:lpstr>
    </vt:vector>
  </TitlesOfParts>
  <Company>London Borough of Havering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B1 - 6 mark questions</dc:title>
  <dc:creator>Sanders Draper</dc:creator>
  <cp:lastModifiedBy>Sanders Draper</cp:lastModifiedBy>
  <cp:revision>8</cp:revision>
  <dcterms:created xsi:type="dcterms:W3CDTF">2015-03-25T15:09:04Z</dcterms:created>
  <dcterms:modified xsi:type="dcterms:W3CDTF">2015-03-25T15:31:07Z</dcterms:modified>
</cp:coreProperties>
</file>