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F4680-CC16-421A-ACB0-80F87153F05B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BE62B-24C5-4BBD-8513-45FBF033C86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B7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Keywords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pairs.......write as many keywords to do with each  of the B7 topic headings</a:t>
            </a:r>
          </a:p>
          <a:p>
            <a:r>
              <a:rPr lang="en-GB" dirty="0" smtClean="0"/>
              <a:t>Make sure you can explain what each  keyword means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Explain the steps  involved in DNA technology, describe how the procedure can be used and explain a limitation with the   procedure</a:t>
            </a:r>
          </a:p>
          <a:p>
            <a:r>
              <a:rPr lang="en-GB" dirty="0" smtClean="0"/>
              <a:t>Isolate DNA sample from white blood cells</a:t>
            </a:r>
          </a:p>
          <a:p>
            <a:r>
              <a:rPr lang="en-GB" dirty="0" smtClean="0"/>
              <a:t>Produce a gene probe that will detect a certain sequence  of DNA. Add a fluorescent chemical to the probe</a:t>
            </a:r>
          </a:p>
          <a:p>
            <a:r>
              <a:rPr lang="en-GB" dirty="0" smtClean="0"/>
              <a:t>Add the probe to the DNA sample</a:t>
            </a:r>
          </a:p>
          <a:p>
            <a:r>
              <a:rPr lang="en-GB" dirty="0" smtClean="0"/>
              <a:t>Use UV to detect the probe and indicate the position of the  allele</a:t>
            </a:r>
          </a:p>
          <a:p>
            <a:r>
              <a:rPr lang="en-GB" dirty="0" smtClean="0"/>
              <a:t>Use to detect a faulty gene</a:t>
            </a:r>
          </a:p>
          <a:p>
            <a:r>
              <a:rPr lang="en-GB" dirty="0" smtClean="0"/>
              <a:t>Use to confirm paternity</a:t>
            </a:r>
          </a:p>
          <a:p>
            <a:r>
              <a:rPr lang="en-GB" dirty="0" smtClean="0"/>
              <a:t>Use to identify a suspect at the scene of a crime</a:t>
            </a:r>
          </a:p>
          <a:p>
            <a:r>
              <a:rPr lang="en-GB" dirty="0" smtClean="0"/>
              <a:t>Can give false positive/negative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Explain  the steps involved in maintaining a constant  body temperature if the conditions cause body temperature to become too high or low</a:t>
            </a:r>
          </a:p>
          <a:p>
            <a:r>
              <a:rPr lang="en-GB" dirty="0" smtClean="0"/>
              <a:t>Temperature receptors in skin detect external temperatures</a:t>
            </a:r>
          </a:p>
          <a:p>
            <a:r>
              <a:rPr lang="en-GB" dirty="0" smtClean="0"/>
              <a:t>Temperature receptors in brain detect internal temperatures of the blood</a:t>
            </a:r>
          </a:p>
          <a:p>
            <a:r>
              <a:rPr lang="en-GB" dirty="0" smtClean="0"/>
              <a:t>Effectors include  sweat glands and muscles</a:t>
            </a:r>
          </a:p>
          <a:p>
            <a:r>
              <a:rPr lang="en-GB" dirty="0" smtClean="0"/>
              <a:t>Blood vessels supplying capillaries dilate to allow more blood flow when it is hot  (more heat  loss)</a:t>
            </a:r>
          </a:p>
          <a:p>
            <a:r>
              <a:rPr lang="en-GB" dirty="0" smtClean="0"/>
              <a:t>Blood vessels supplying capillaries constrict to reduce blood flow when it is cold  (less heat  loss)</a:t>
            </a:r>
          </a:p>
          <a:p>
            <a:r>
              <a:rPr lang="en-GB" dirty="0" smtClean="0"/>
              <a:t>Sweat glands release more water from body, energy released as heat during evaporation of water</a:t>
            </a:r>
          </a:p>
          <a:p>
            <a:r>
              <a:rPr lang="en-GB" dirty="0" smtClean="0"/>
              <a:t>Muscles rapidly contract. Increase  in respiration generates heat energy which warms surrounding tissue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Explain how tissue fluid is formed in capillary beds  and  how diffusion is important in this process</a:t>
            </a:r>
          </a:p>
          <a:p>
            <a:r>
              <a:rPr lang="en-GB" dirty="0" smtClean="0"/>
              <a:t>Blood flows from artery into capillaries and is forced out into surrounding tissue</a:t>
            </a:r>
          </a:p>
          <a:p>
            <a:r>
              <a:rPr lang="en-GB" dirty="0" smtClean="0"/>
              <a:t>Blood cells remain in capillary but plasma and all other molecules pass through to tissue</a:t>
            </a:r>
          </a:p>
          <a:p>
            <a:r>
              <a:rPr lang="en-GB" dirty="0" smtClean="0"/>
              <a:t>Due to a concentration gradient,  oxygen and glucose diffuse into cells from the tissue fluid</a:t>
            </a:r>
          </a:p>
          <a:p>
            <a:r>
              <a:rPr lang="en-GB" dirty="0" smtClean="0"/>
              <a:t>Carbon dioxide and urea diffuse out of the cells into the  tissue fluid</a:t>
            </a:r>
          </a:p>
          <a:p>
            <a:r>
              <a:rPr lang="en-GB" dirty="0" smtClean="0"/>
              <a:t>Tissue fluid re-enters the capillary bed and is transported into veins for removal of waste products</a:t>
            </a:r>
          </a:p>
          <a:p>
            <a:r>
              <a:rPr lang="en-GB" dirty="0" smtClean="0"/>
              <a:t>Some material enters  the lymphatic system for remova</a:t>
            </a:r>
            <a:r>
              <a:rPr lang="en-GB" dirty="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Give three ways in which vegetation is vital for the survival of an ecosystem and explain the negative effects of removal of this vegetation</a:t>
            </a:r>
          </a:p>
          <a:p>
            <a:r>
              <a:rPr lang="en-GB" dirty="0" smtClean="0"/>
              <a:t>Prevents soil erosion – roots anchor soil and leaves protect soil from rain</a:t>
            </a:r>
          </a:p>
          <a:p>
            <a:r>
              <a:rPr lang="en-GB" dirty="0" smtClean="0"/>
              <a:t>Prevents extremes of temperature</a:t>
            </a:r>
          </a:p>
          <a:p>
            <a:r>
              <a:rPr lang="en-GB" dirty="0" smtClean="0"/>
              <a:t>Promotes cloud formation</a:t>
            </a:r>
          </a:p>
          <a:p>
            <a:r>
              <a:rPr lang="en-GB" dirty="0" smtClean="0"/>
              <a:t>Loss of vegetation causes soil to be washed away by rainwater, loss of tree leaves also causes soil erosion from rain</a:t>
            </a:r>
          </a:p>
          <a:p>
            <a:r>
              <a:rPr lang="en-GB" dirty="0" smtClean="0"/>
              <a:t>Less condensing of water vapour to form clouds</a:t>
            </a:r>
          </a:p>
          <a:p>
            <a:r>
              <a:rPr lang="en-GB" dirty="0" smtClean="0"/>
              <a:t>No cloud formation and so more heat reached the earth’s surface, warming the earth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Some effectors work antagonistically. Explain what this term means, using an example, and describe the benefits of an antagonistic system (3)</a:t>
            </a:r>
          </a:p>
          <a:p>
            <a:r>
              <a:rPr lang="en-GB" dirty="0" smtClean="0"/>
              <a:t>Antagonistic – working against each other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muscles contracting and relaxing to  cause the movement of  bone</a:t>
            </a:r>
          </a:p>
          <a:p>
            <a:r>
              <a:rPr lang="en-GB" dirty="0" smtClean="0"/>
              <a:t>E.g. Sweat glands and muscles working at different time to raise/lower blood temperature</a:t>
            </a:r>
          </a:p>
          <a:p>
            <a:r>
              <a:rPr lang="en-GB" dirty="0" smtClean="0"/>
              <a:t>Benefits – controls system more precisely, more sensitive way of keeping a system controlled, can respond to changes immediately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GB" b="1" dirty="0" smtClean="0"/>
              <a:t>What is important when considering the accuracy of a person’s  fitness results? Why are tests repeated? (4)</a:t>
            </a:r>
          </a:p>
          <a:p>
            <a:r>
              <a:rPr lang="en-GB" dirty="0" smtClean="0"/>
              <a:t>Accuracy – calibration of equipment, testing against known standards</a:t>
            </a:r>
          </a:p>
          <a:p>
            <a:r>
              <a:rPr lang="en-GB" dirty="0" smtClean="0"/>
              <a:t>Accuracy – does the test consider all factors that may affect the results?</a:t>
            </a:r>
          </a:p>
          <a:p>
            <a:r>
              <a:rPr lang="en-GB" dirty="0" smtClean="0"/>
              <a:t>Repeating tests – calculate mean</a:t>
            </a:r>
          </a:p>
          <a:p>
            <a:r>
              <a:rPr lang="en-GB" dirty="0" smtClean="0"/>
              <a:t>Exclude outliers</a:t>
            </a:r>
          </a:p>
          <a:p>
            <a:r>
              <a:rPr lang="en-GB" dirty="0" smtClean="0"/>
              <a:t>Give a best estimate of the true value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b="1" dirty="0" smtClean="0"/>
              <a:t>Explain how non-recyclable material can build up to dangerous levels in a food chain (3)</a:t>
            </a:r>
          </a:p>
          <a:p>
            <a:r>
              <a:rPr lang="en-GB" dirty="0" err="1" smtClean="0"/>
              <a:t>Insectisides</a:t>
            </a:r>
            <a:r>
              <a:rPr lang="en-GB" dirty="0" smtClean="0"/>
              <a:t> enter food chain</a:t>
            </a:r>
          </a:p>
          <a:p>
            <a:r>
              <a:rPr lang="en-GB" dirty="0" smtClean="0"/>
              <a:t>Not harmful at low concentrations but increase in concentration along the food chain</a:t>
            </a:r>
          </a:p>
          <a:p>
            <a:r>
              <a:rPr lang="en-GB" dirty="0" smtClean="0"/>
              <a:t>Higher  up the food chain the chemical becomes toxic to the organism in high concentrations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609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B7 revision</vt:lpstr>
      <vt:lpstr>Keywords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B7 revision</dc:title>
  <dc:creator>mmeyers</dc:creator>
  <cp:lastModifiedBy>mmeyers</cp:lastModifiedBy>
  <cp:revision>24</cp:revision>
  <dcterms:created xsi:type="dcterms:W3CDTF">2013-06-11T11:02:57Z</dcterms:created>
  <dcterms:modified xsi:type="dcterms:W3CDTF">2013-06-11T15:48:32Z</dcterms:modified>
</cp:coreProperties>
</file>