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0FCE-36A1-47E8-B89F-10968BC845EF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5FB94-DAA9-4C58-8382-7CF223A27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C2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rows of molecules in a regular arrang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5073596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Hydrocarbons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Crude oil contains hydrocarbons of different chain lengths</a:t>
            </a:r>
          </a:p>
          <a:p>
            <a:r>
              <a:rPr lang="en-GB" dirty="0" smtClean="0"/>
              <a:t>There are intermolecular forces between the different chain length</a:t>
            </a:r>
          </a:p>
          <a:p>
            <a:r>
              <a:rPr lang="en-GB" dirty="0" smtClean="0"/>
              <a:t>Intermolecular forces are forces between molecules</a:t>
            </a:r>
          </a:p>
          <a:p>
            <a:r>
              <a:rPr lang="en-GB" dirty="0" smtClean="0"/>
              <a:t>The longer the chain  the bigger the forces between molecules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Fractional distillation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Different length hydrocarbons have different properties</a:t>
            </a:r>
          </a:p>
          <a:p>
            <a:r>
              <a:rPr lang="en-GB" dirty="0" smtClean="0"/>
              <a:t>Longer chains have a higher </a:t>
            </a:r>
            <a:r>
              <a:rPr lang="en-GB" dirty="0" err="1" smtClean="0"/>
              <a:t>b.p</a:t>
            </a:r>
            <a:r>
              <a:rPr lang="en-GB" dirty="0" smtClean="0"/>
              <a:t>/</a:t>
            </a:r>
            <a:r>
              <a:rPr lang="en-GB" dirty="0" err="1" smtClean="0"/>
              <a:t>m.p</a:t>
            </a:r>
            <a:r>
              <a:rPr lang="en-GB" dirty="0" smtClean="0"/>
              <a:t> than shorter molecules</a:t>
            </a:r>
          </a:p>
          <a:p>
            <a:r>
              <a:rPr lang="en-GB" dirty="0" smtClean="0"/>
              <a:t>More energy needed to over come the intermolecular forces compared to shorter chains</a:t>
            </a:r>
          </a:p>
          <a:p>
            <a:r>
              <a:rPr lang="en-GB" dirty="0" smtClean="0"/>
              <a:t>More  heat  needed to turn  the hydrocarbon fractions from a liquid  to a solid</a:t>
            </a:r>
          </a:p>
          <a:p>
            <a:r>
              <a:rPr lang="en-GB" dirty="0" smtClean="0"/>
              <a:t>(diagram)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Polymerisation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Some long chain hydrocarbons that do not have much use are split into smaller, more useful hydrocarbons e.g. Petrol</a:t>
            </a:r>
          </a:p>
          <a:p>
            <a:r>
              <a:rPr lang="en-GB" dirty="0" smtClean="0"/>
              <a:t>A by-product of this process is an </a:t>
            </a:r>
            <a:r>
              <a:rPr lang="en-GB" dirty="0" err="1" smtClean="0"/>
              <a:t>alkene</a:t>
            </a:r>
            <a:r>
              <a:rPr lang="en-GB" dirty="0" smtClean="0"/>
              <a:t> e.g. </a:t>
            </a:r>
            <a:r>
              <a:rPr lang="en-GB" dirty="0" err="1" smtClean="0"/>
              <a:t>Ethene</a:t>
            </a:r>
            <a:endParaRPr lang="en-GB" dirty="0" smtClean="0"/>
          </a:p>
          <a:p>
            <a:r>
              <a:rPr lang="en-GB" dirty="0" err="1" smtClean="0"/>
              <a:t>Ethene</a:t>
            </a:r>
            <a:r>
              <a:rPr lang="en-GB" dirty="0" smtClean="0"/>
              <a:t> is then used to make plastics in polymerisation</a:t>
            </a:r>
          </a:p>
          <a:p>
            <a:r>
              <a:rPr lang="en-GB" dirty="0" smtClean="0"/>
              <a:t>During polymerisation, small </a:t>
            </a:r>
            <a:r>
              <a:rPr lang="en-GB" dirty="0" err="1" smtClean="0"/>
              <a:t>ethene</a:t>
            </a:r>
            <a:r>
              <a:rPr lang="en-GB" dirty="0" smtClean="0"/>
              <a:t> molecules, called </a:t>
            </a:r>
            <a:r>
              <a:rPr lang="en-GB" b="1" dirty="0" smtClean="0"/>
              <a:t>monomers</a:t>
            </a:r>
            <a:r>
              <a:rPr lang="en-GB" dirty="0" smtClean="0"/>
              <a:t> are joined together to form long chain molecules, called </a:t>
            </a:r>
            <a:r>
              <a:rPr lang="en-GB" b="1" dirty="0" smtClean="0"/>
              <a:t>polymers</a:t>
            </a:r>
          </a:p>
          <a:p>
            <a:r>
              <a:rPr lang="en-GB" b="1" dirty="0" smtClean="0"/>
              <a:t>E.g. </a:t>
            </a:r>
            <a:r>
              <a:rPr lang="en-GB" b="1" dirty="0" err="1" smtClean="0"/>
              <a:t>Ethene</a:t>
            </a:r>
            <a:r>
              <a:rPr lang="en-GB" b="1" dirty="0" smtClean="0"/>
              <a:t> monomers join together to form </a:t>
            </a:r>
            <a:r>
              <a:rPr lang="en-GB" b="1" dirty="0" err="1" smtClean="0"/>
              <a:t>polyethene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 we swap more traditional materials for plastics?</a:t>
            </a:r>
          </a:p>
          <a:p>
            <a:r>
              <a:rPr lang="en-GB" dirty="0" smtClean="0"/>
              <a:t>Why swap paper for plastic when making bags?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Modifying polymers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Plastics traditionally have </a:t>
            </a:r>
            <a:r>
              <a:rPr lang="en-GB" b="1" u="sng" dirty="0" smtClean="0"/>
              <a:t>long chains  </a:t>
            </a:r>
            <a:r>
              <a:rPr lang="en-GB" dirty="0" smtClean="0"/>
              <a:t>that can slide past each other, allowing the  plastic to bend (flexible)</a:t>
            </a:r>
          </a:p>
          <a:p>
            <a:r>
              <a:rPr lang="en-GB" dirty="0"/>
              <a:t>P</a:t>
            </a:r>
            <a:r>
              <a:rPr lang="en-GB" dirty="0" smtClean="0"/>
              <a:t>olymers can be modified to </a:t>
            </a:r>
            <a:r>
              <a:rPr lang="en-GB" b="1" u="sng" dirty="0" smtClean="0"/>
              <a:t>increase chain length</a:t>
            </a:r>
            <a:r>
              <a:rPr lang="en-GB" dirty="0" smtClean="0"/>
              <a:t> to make the polymer stiffer and increase </a:t>
            </a:r>
            <a:r>
              <a:rPr lang="en-GB" dirty="0" err="1" smtClean="0"/>
              <a:t>m.p</a:t>
            </a:r>
            <a:endParaRPr lang="en-GB" dirty="0" smtClean="0"/>
          </a:p>
          <a:p>
            <a:r>
              <a:rPr lang="en-GB" dirty="0" smtClean="0"/>
              <a:t>Plastics with </a:t>
            </a:r>
            <a:r>
              <a:rPr lang="en-GB" b="1" u="sng" dirty="0" smtClean="0"/>
              <a:t>weaker forces  </a:t>
            </a:r>
            <a:r>
              <a:rPr lang="en-GB" dirty="0" smtClean="0"/>
              <a:t>have chains that slide past each other easily  and have a low melting point</a:t>
            </a:r>
          </a:p>
          <a:p>
            <a:r>
              <a:rPr lang="en-GB" dirty="0" smtClean="0"/>
              <a:t>Plastics with </a:t>
            </a:r>
            <a:r>
              <a:rPr lang="en-GB" b="1" u="sng" dirty="0" smtClean="0"/>
              <a:t>stronger forces  </a:t>
            </a:r>
            <a:r>
              <a:rPr lang="en-GB" dirty="0" smtClean="0"/>
              <a:t>have chains that stay in position and have a high melting point</a:t>
            </a:r>
          </a:p>
          <a:p>
            <a:r>
              <a:rPr lang="en-GB" dirty="0" smtClean="0"/>
              <a:t>Polymer chains </a:t>
            </a:r>
            <a:r>
              <a:rPr lang="en-GB" b="1" u="sng" dirty="0" smtClean="0"/>
              <a:t>packed tighter </a:t>
            </a:r>
            <a:r>
              <a:rPr lang="en-GB" dirty="0" smtClean="0"/>
              <a:t>together have a higher density than polymers packed </a:t>
            </a:r>
            <a:r>
              <a:rPr lang="en-GB" b="1" u="sng" dirty="0" smtClean="0"/>
              <a:t>more loosely </a:t>
            </a:r>
            <a:r>
              <a:rPr lang="en-GB" dirty="0" smtClean="0"/>
              <a:t>together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en-GB" b="1" u="sng" dirty="0" smtClean="0"/>
              <a:t>Cross-linking</a:t>
            </a:r>
            <a:r>
              <a:rPr lang="en-GB" dirty="0" smtClean="0"/>
              <a:t> allows cross links to form between chains, making the polymer stiffer and increasing </a:t>
            </a:r>
            <a:r>
              <a:rPr lang="en-GB" dirty="0" err="1" smtClean="0"/>
              <a:t>m.p</a:t>
            </a:r>
            <a:endParaRPr lang="en-GB" dirty="0" smtClean="0"/>
          </a:p>
          <a:p>
            <a:r>
              <a:rPr lang="en-GB" b="1" u="sng" dirty="0" smtClean="0"/>
              <a:t>Plasticisers</a:t>
            </a:r>
            <a:r>
              <a:rPr lang="en-GB" dirty="0" smtClean="0"/>
              <a:t> will make a polymer softer, allowing it to be shaped easier and lowers the </a:t>
            </a:r>
            <a:r>
              <a:rPr lang="en-GB" dirty="0" err="1" smtClean="0"/>
              <a:t>m.p</a:t>
            </a:r>
            <a:endParaRPr lang="en-GB" dirty="0" smtClean="0"/>
          </a:p>
          <a:p>
            <a:r>
              <a:rPr lang="en-GB" dirty="0" smtClean="0"/>
              <a:t>(HT) a polymer can be made more </a:t>
            </a:r>
            <a:r>
              <a:rPr lang="en-GB" b="1" u="sng" dirty="0" smtClean="0"/>
              <a:t>crystalline</a:t>
            </a:r>
            <a:r>
              <a:rPr lang="en-GB" dirty="0" smtClean="0"/>
              <a:t>. Branched chains are more bendy </a:t>
            </a:r>
            <a:r>
              <a:rPr lang="en-GB" dirty="0"/>
              <a:t>b</a:t>
            </a:r>
            <a:r>
              <a:rPr lang="en-GB" dirty="0" smtClean="0"/>
              <a:t>ut crystalline polymers have </a:t>
            </a:r>
            <a:r>
              <a:rPr lang="en-GB" b="1" u="sng" dirty="0" smtClean="0"/>
              <a:t>straight chains </a:t>
            </a:r>
            <a:r>
              <a:rPr lang="en-GB" dirty="0" smtClean="0"/>
              <a:t>so they pack closer together, making the polymer stronger, more dense and have a higher </a:t>
            </a:r>
            <a:r>
              <a:rPr lang="en-GB" dirty="0" err="1" smtClean="0"/>
              <a:t>m.p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wo polymer chains joined by cross-lin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412776"/>
            <a:ext cx="3672408" cy="3379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olymer chains with branch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92696"/>
            <a:ext cx="5456509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333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C2 revision</vt:lpstr>
      <vt:lpstr>Hydrocarbons </vt:lpstr>
      <vt:lpstr>Fractional distillation</vt:lpstr>
      <vt:lpstr>Polymerisation </vt:lpstr>
      <vt:lpstr>Slide 5</vt:lpstr>
      <vt:lpstr>Modifying polymers</vt:lpstr>
      <vt:lpstr>Slide 7</vt:lpstr>
      <vt:lpstr>Slide 8</vt:lpstr>
      <vt:lpstr>Slide 9</vt:lpstr>
      <vt:lpstr>Slide 10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 revision</dc:title>
  <dc:creator>mmeyers</dc:creator>
  <cp:lastModifiedBy>mmeyers</cp:lastModifiedBy>
  <cp:revision>14</cp:revision>
  <dcterms:created xsi:type="dcterms:W3CDTF">2013-09-20T07:24:53Z</dcterms:created>
  <dcterms:modified xsi:type="dcterms:W3CDTF">2013-09-20T08:24:16Z</dcterms:modified>
</cp:coreProperties>
</file>