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9" r:id="rId2"/>
    <p:sldId id="460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711" autoAdjust="0"/>
    <p:restoredTop sz="71808" autoAdjust="0"/>
  </p:normalViewPr>
  <p:slideViewPr>
    <p:cSldViewPr snapToGrid="0">
      <p:cViewPr>
        <p:scale>
          <a:sx n="66" d="100"/>
          <a:sy n="66" d="100"/>
        </p:scale>
        <p:origin x="-150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Your audience didn’t show</a:t>
            </a:r>
            <a:r>
              <a:rPr lang="en-US" baseline="0" smtClean="0"/>
              <a:t> up to read your 60 page on screen dissertation.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3223" y="1060269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04975" y="1590675"/>
            <a:ext cx="4705350" cy="0"/>
          </a:xfrm>
          <a:prstGeom prst="line">
            <a:avLst/>
          </a:prstGeom>
          <a:noFill/>
          <a:ln w="161925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lumMod val="76000"/>
                    <a:lumOff val="24000"/>
                    <a:alpha val="77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5" name="Group 64"/>
          <p:cNvGrpSpPr/>
          <p:nvPr/>
        </p:nvGrpSpPr>
        <p:grpSpPr>
          <a:xfrm>
            <a:off x="1714500" y="2105025"/>
            <a:ext cx="1447800" cy="571500"/>
            <a:chOff x="1714500" y="2105025"/>
            <a:chExt cx="1447800" cy="5715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714500" y="2958465"/>
            <a:ext cx="1447800" cy="571500"/>
            <a:chOff x="1714500" y="2958465"/>
            <a:chExt cx="1447800" cy="571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714500" y="3834765"/>
            <a:ext cx="1447800" cy="571500"/>
            <a:chOff x="1714500" y="3834765"/>
            <a:chExt cx="1447800" cy="5715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714500" y="4741545"/>
            <a:ext cx="1447800" cy="571500"/>
            <a:chOff x="1714500" y="4741545"/>
            <a:chExt cx="1447800" cy="5715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829050" y="2105025"/>
            <a:ext cx="1447800" cy="571500"/>
            <a:chOff x="1714500" y="2105025"/>
            <a:chExt cx="1447800" cy="5715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829050" y="2958465"/>
            <a:ext cx="1447800" cy="571500"/>
            <a:chOff x="1714500" y="2958465"/>
            <a:chExt cx="1447800" cy="57150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3829050" y="3834765"/>
            <a:ext cx="1447800" cy="571500"/>
            <a:chOff x="1714500" y="3834765"/>
            <a:chExt cx="1447800" cy="5715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3829050" y="4741545"/>
            <a:ext cx="1447800" cy="571500"/>
            <a:chOff x="1714500" y="4741545"/>
            <a:chExt cx="1447800" cy="57150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5025" y="2105025"/>
            <a:ext cx="1447800" cy="571500"/>
            <a:chOff x="1714500" y="2105025"/>
            <a:chExt cx="1447800" cy="571500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714500" y="2105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1714500" y="228600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14500" y="248602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0800000" flipV="1">
              <a:off x="1714501" y="267069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5915025" y="2958465"/>
            <a:ext cx="1447800" cy="571500"/>
            <a:chOff x="1714500" y="2958465"/>
            <a:chExt cx="1447800" cy="57150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714500" y="2958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714500" y="31394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714500" y="33394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1714501" y="35241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5915025" y="3834765"/>
            <a:ext cx="1447800" cy="571500"/>
            <a:chOff x="1714500" y="3834765"/>
            <a:chExt cx="1447800" cy="5715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714500" y="3834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1714500" y="401574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714500" y="421576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0800000" flipV="1">
              <a:off x="1714501" y="440043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5915025" y="4741545"/>
            <a:ext cx="1447800" cy="571500"/>
            <a:chOff x="1714500" y="4741545"/>
            <a:chExt cx="1447800" cy="5715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1714500" y="4741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1714500" y="4922520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714500" y="5122545"/>
              <a:ext cx="1447800" cy="9525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V="1">
              <a:off x="1714501" y="5307217"/>
              <a:ext cx="885825" cy="5828"/>
            </a:xfrm>
            <a:prstGeom prst="line">
              <a:avLst/>
            </a:prstGeom>
            <a:noFill/>
            <a:ln w="161925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627081" y="826166"/>
            <a:ext cx="2749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5576092" y="5437250"/>
            <a:ext cx="388920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3010830" y="2752149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6212125" y="1901256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8196286" y="3545201"/>
            <a:ext cx="3614715" cy="157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2244177" y="6088559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-617612" y="-643582"/>
            <a:ext cx="3614715" cy="157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BLAH</a:t>
            </a:r>
          </a:p>
        </p:txBody>
      </p:sp>
      <p:sp>
        <p:nvSpPr>
          <p:cNvPr id="138" name="Freeform 6"/>
          <p:cNvSpPr>
            <a:spLocks noEditPoints="1"/>
          </p:cNvSpPr>
          <p:nvPr/>
        </p:nvSpPr>
        <p:spPr bwMode="auto">
          <a:xfrm>
            <a:off x="605725" y="4620472"/>
            <a:ext cx="2198499" cy="795102"/>
          </a:xfrm>
          <a:custGeom>
            <a:avLst/>
            <a:gdLst/>
            <a:ahLst/>
            <a:cxnLst>
              <a:cxn ang="0">
                <a:pos x="409" y="11"/>
              </a:cxn>
              <a:cxn ang="0">
                <a:pos x="370" y="108"/>
              </a:cxn>
              <a:cxn ang="0">
                <a:pos x="250" y="114"/>
              </a:cxn>
              <a:cxn ang="0">
                <a:pos x="13" y="152"/>
              </a:cxn>
              <a:cxn ang="0">
                <a:pos x="112" y="77"/>
              </a:cxn>
              <a:cxn ang="0">
                <a:pos x="230" y="10"/>
              </a:cxn>
              <a:cxn ang="0">
                <a:pos x="306" y="113"/>
              </a:cxn>
              <a:cxn ang="0">
                <a:pos x="129" y="17"/>
              </a:cxn>
              <a:cxn ang="0">
                <a:pos x="335" y="31"/>
              </a:cxn>
              <a:cxn ang="0">
                <a:pos x="161" y="18"/>
              </a:cxn>
              <a:cxn ang="0">
                <a:pos x="237" y="31"/>
              </a:cxn>
              <a:cxn ang="0">
                <a:pos x="271" y="13"/>
              </a:cxn>
              <a:cxn ang="0">
                <a:pos x="395" y="14"/>
              </a:cxn>
              <a:cxn ang="0">
                <a:pos x="394" y="28"/>
              </a:cxn>
              <a:cxn ang="0">
                <a:pos x="414" y="50"/>
              </a:cxn>
              <a:cxn ang="0">
                <a:pos x="346" y="38"/>
              </a:cxn>
              <a:cxn ang="0">
                <a:pos x="265" y="40"/>
              </a:cxn>
              <a:cxn ang="0">
                <a:pos x="416" y="28"/>
              </a:cxn>
              <a:cxn ang="0">
                <a:pos x="75" y="30"/>
              </a:cxn>
              <a:cxn ang="0">
                <a:pos x="345" y="55"/>
              </a:cxn>
              <a:cxn ang="0">
                <a:pos x="83" y="40"/>
              </a:cxn>
              <a:cxn ang="0">
                <a:pos x="39" y="46"/>
              </a:cxn>
              <a:cxn ang="0">
                <a:pos x="47" y="57"/>
              </a:cxn>
              <a:cxn ang="0">
                <a:pos x="76" y="60"/>
              </a:cxn>
              <a:cxn ang="0">
                <a:pos x="326" y="86"/>
              </a:cxn>
              <a:cxn ang="0">
                <a:pos x="409" y="65"/>
              </a:cxn>
              <a:cxn ang="0">
                <a:pos x="167" y="58"/>
              </a:cxn>
              <a:cxn ang="0">
                <a:pos x="212" y="70"/>
              </a:cxn>
              <a:cxn ang="0">
                <a:pos x="44" y="62"/>
              </a:cxn>
              <a:cxn ang="0">
                <a:pos x="390" y="91"/>
              </a:cxn>
              <a:cxn ang="0">
                <a:pos x="61" y="70"/>
              </a:cxn>
              <a:cxn ang="0">
                <a:pos x="198" y="87"/>
              </a:cxn>
              <a:cxn ang="0">
                <a:pos x="320" y="78"/>
              </a:cxn>
              <a:cxn ang="0">
                <a:pos x="355" y="78"/>
              </a:cxn>
              <a:cxn ang="0">
                <a:pos x="120" y="77"/>
              </a:cxn>
              <a:cxn ang="0">
                <a:pos x="11" y="80"/>
              </a:cxn>
              <a:cxn ang="0">
                <a:pos x="412" y="92"/>
              </a:cxn>
              <a:cxn ang="0">
                <a:pos x="277" y="94"/>
              </a:cxn>
              <a:cxn ang="0">
                <a:pos x="67" y="88"/>
              </a:cxn>
              <a:cxn ang="0">
                <a:pos x="271" y="91"/>
              </a:cxn>
              <a:cxn ang="0">
                <a:pos x="344" y="95"/>
              </a:cxn>
              <a:cxn ang="0">
                <a:pos x="274" y="97"/>
              </a:cxn>
              <a:cxn ang="0">
                <a:pos x="86" y="99"/>
              </a:cxn>
              <a:cxn ang="0">
                <a:pos x="30" y="116"/>
              </a:cxn>
              <a:cxn ang="0">
                <a:pos x="222" y="100"/>
              </a:cxn>
              <a:cxn ang="0">
                <a:pos x="26" y="112"/>
              </a:cxn>
              <a:cxn ang="0">
                <a:pos x="9" y="104"/>
              </a:cxn>
              <a:cxn ang="0">
                <a:pos x="247" y="107"/>
              </a:cxn>
              <a:cxn ang="0">
                <a:pos x="185" y="103"/>
              </a:cxn>
              <a:cxn ang="0">
                <a:pos x="234" y="110"/>
              </a:cxn>
              <a:cxn ang="0">
                <a:pos x="320" y="108"/>
              </a:cxn>
              <a:cxn ang="0">
                <a:pos x="148" y="126"/>
              </a:cxn>
              <a:cxn ang="0">
                <a:pos x="111" y="140"/>
              </a:cxn>
              <a:cxn ang="0">
                <a:pos x="21" y="124"/>
              </a:cxn>
              <a:cxn ang="0">
                <a:pos x="333" y="131"/>
              </a:cxn>
              <a:cxn ang="0">
                <a:pos x="409" y="124"/>
              </a:cxn>
              <a:cxn ang="0">
                <a:pos x="48" y="146"/>
              </a:cxn>
              <a:cxn ang="0">
                <a:pos x="80" y="131"/>
              </a:cxn>
              <a:cxn ang="0">
                <a:pos x="301" y="129"/>
              </a:cxn>
              <a:cxn ang="0">
                <a:pos x="205" y="140"/>
              </a:cxn>
              <a:cxn ang="0">
                <a:pos x="9" y="135"/>
              </a:cxn>
              <a:cxn ang="0">
                <a:pos x="135" y="139"/>
              </a:cxn>
              <a:cxn ang="0">
                <a:pos x="62" y="147"/>
              </a:cxn>
            </a:cxnLst>
            <a:rect l="0" t="0" r="r" b="b"/>
            <a:pathLst>
              <a:path w="436" h="158">
                <a:moveTo>
                  <a:pt x="369" y="9"/>
                </a:moveTo>
                <a:cubicBezTo>
                  <a:pt x="371" y="27"/>
                  <a:pt x="366" y="41"/>
                  <a:pt x="362" y="56"/>
                </a:cubicBezTo>
                <a:cubicBezTo>
                  <a:pt x="361" y="59"/>
                  <a:pt x="364" y="58"/>
                  <a:pt x="364" y="61"/>
                </a:cubicBezTo>
                <a:cubicBezTo>
                  <a:pt x="364" y="65"/>
                  <a:pt x="360" y="64"/>
                  <a:pt x="360" y="68"/>
                </a:cubicBezTo>
                <a:cubicBezTo>
                  <a:pt x="365" y="67"/>
                  <a:pt x="372" y="67"/>
                  <a:pt x="377" y="66"/>
                </a:cubicBezTo>
                <a:cubicBezTo>
                  <a:pt x="380" y="50"/>
                  <a:pt x="385" y="28"/>
                  <a:pt x="384" y="8"/>
                </a:cubicBezTo>
                <a:cubicBezTo>
                  <a:pt x="389" y="3"/>
                  <a:pt x="394" y="8"/>
                  <a:pt x="398" y="10"/>
                </a:cubicBezTo>
                <a:cubicBezTo>
                  <a:pt x="404" y="11"/>
                  <a:pt x="401" y="5"/>
                  <a:pt x="406" y="6"/>
                </a:cubicBezTo>
                <a:cubicBezTo>
                  <a:pt x="410" y="6"/>
                  <a:pt x="410" y="8"/>
                  <a:pt x="409" y="11"/>
                </a:cubicBezTo>
                <a:cubicBezTo>
                  <a:pt x="418" y="13"/>
                  <a:pt x="430" y="11"/>
                  <a:pt x="436" y="15"/>
                </a:cubicBezTo>
                <a:cubicBezTo>
                  <a:pt x="435" y="36"/>
                  <a:pt x="426" y="49"/>
                  <a:pt x="422" y="68"/>
                </a:cubicBezTo>
                <a:cubicBezTo>
                  <a:pt x="420" y="82"/>
                  <a:pt x="419" y="95"/>
                  <a:pt x="418" y="112"/>
                </a:cubicBezTo>
                <a:cubicBezTo>
                  <a:pt x="417" y="125"/>
                  <a:pt x="414" y="140"/>
                  <a:pt x="416" y="151"/>
                </a:cubicBezTo>
                <a:cubicBezTo>
                  <a:pt x="410" y="154"/>
                  <a:pt x="407" y="150"/>
                  <a:pt x="403" y="148"/>
                </a:cubicBezTo>
                <a:cubicBezTo>
                  <a:pt x="398" y="147"/>
                  <a:pt x="393" y="150"/>
                  <a:pt x="391" y="147"/>
                </a:cubicBezTo>
                <a:cubicBezTo>
                  <a:pt x="382" y="147"/>
                  <a:pt x="374" y="154"/>
                  <a:pt x="366" y="152"/>
                </a:cubicBezTo>
                <a:cubicBezTo>
                  <a:pt x="364" y="143"/>
                  <a:pt x="369" y="138"/>
                  <a:pt x="370" y="131"/>
                </a:cubicBezTo>
                <a:cubicBezTo>
                  <a:pt x="370" y="124"/>
                  <a:pt x="368" y="118"/>
                  <a:pt x="370" y="108"/>
                </a:cubicBezTo>
                <a:cubicBezTo>
                  <a:pt x="367" y="104"/>
                  <a:pt x="360" y="104"/>
                  <a:pt x="353" y="103"/>
                </a:cubicBezTo>
                <a:cubicBezTo>
                  <a:pt x="348" y="115"/>
                  <a:pt x="353" y="134"/>
                  <a:pt x="348" y="144"/>
                </a:cubicBezTo>
                <a:cubicBezTo>
                  <a:pt x="343" y="144"/>
                  <a:pt x="339" y="143"/>
                  <a:pt x="337" y="138"/>
                </a:cubicBezTo>
                <a:cubicBezTo>
                  <a:pt x="332" y="138"/>
                  <a:pt x="328" y="136"/>
                  <a:pt x="323" y="136"/>
                </a:cubicBezTo>
                <a:cubicBezTo>
                  <a:pt x="319" y="136"/>
                  <a:pt x="314" y="140"/>
                  <a:pt x="313" y="136"/>
                </a:cubicBezTo>
                <a:cubicBezTo>
                  <a:pt x="312" y="139"/>
                  <a:pt x="310" y="141"/>
                  <a:pt x="307" y="142"/>
                </a:cubicBezTo>
                <a:cubicBezTo>
                  <a:pt x="297" y="142"/>
                  <a:pt x="286" y="139"/>
                  <a:pt x="277" y="140"/>
                </a:cubicBezTo>
                <a:cubicBezTo>
                  <a:pt x="272" y="141"/>
                  <a:pt x="268" y="144"/>
                  <a:pt x="263" y="143"/>
                </a:cubicBezTo>
                <a:cubicBezTo>
                  <a:pt x="256" y="135"/>
                  <a:pt x="259" y="116"/>
                  <a:pt x="250" y="114"/>
                </a:cubicBezTo>
                <a:cubicBezTo>
                  <a:pt x="241" y="113"/>
                  <a:pt x="240" y="127"/>
                  <a:pt x="231" y="129"/>
                </a:cubicBezTo>
                <a:cubicBezTo>
                  <a:pt x="232" y="137"/>
                  <a:pt x="234" y="151"/>
                  <a:pt x="232" y="158"/>
                </a:cubicBezTo>
                <a:cubicBezTo>
                  <a:pt x="230" y="158"/>
                  <a:pt x="228" y="158"/>
                  <a:pt x="226" y="158"/>
                </a:cubicBezTo>
                <a:cubicBezTo>
                  <a:pt x="224" y="157"/>
                  <a:pt x="225" y="153"/>
                  <a:pt x="225" y="151"/>
                </a:cubicBezTo>
                <a:cubicBezTo>
                  <a:pt x="191" y="146"/>
                  <a:pt x="165" y="144"/>
                  <a:pt x="128" y="146"/>
                </a:cubicBezTo>
                <a:cubicBezTo>
                  <a:pt x="124" y="146"/>
                  <a:pt x="124" y="143"/>
                  <a:pt x="121" y="143"/>
                </a:cubicBezTo>
                <a:cubicBezTo>
                  <a:pt x="116" y="145"/>
                  <a:pt x="112" y="146"/>
                  <a:pt x="109" y="149"/>
                </a:cubicBezTo>
                <a:cubicBezTo>
                  <a:pt x="90" y="150"/>
                  <a:pt x="73" y="153"/>
                  <a:pt x="55" y="153"/>
                </a:cubicBezTo>
                <a:cubicBezTo>
                  <a:pt x="40" y="152"/>
                  <a:pt x="25" y="146"/>
                  <a:pt x="13" y="152"/>
                </a:cubicBezTo>
                <a:cubicBezTo>
                  <a:pt x="7" y="149"/>
                  <a:pt x="4" y="150"/>
                  <a:pt x="0" y="146"/>
                </a:cubicBezTo>
                <a:cubicBezTo>
                  <a:pt x="2" y="138"/>
                  <a:pt x="4" y="125"/>
                  <a:pt x="1" y="118"/>
                </a:cubicBezTo>
                <a:cubicBezTo>
                  <a:pt x="6" y="105"/>
                  <a:pt x="2" y="80"/>
                  <a:pt x="3" y="62"/>
                </a:cubicBezTo>
                <a:cubicBezTo>
                  <a:pt x="3" y="56"/>
                  <a:pt x="6" y="51"/>
                  <a:pt x="3" y="46"/>
                </a:cubicBezTo>
                <a:cubicBezTo>
                  <a:pt x="8" y="41"/>
                  <a:pt x="8" y="32"/>
                  <a:pt x="6" y="25"/>
                </a:cubicBezTo>
                <a:cubicBezTo>
                  <a:pt x="38" y="14"/>
                  <a:pt x="90" y="8"/>
                  <a:pt x="93" y="48"/>
                </a:cubicBezTo>
                <a:cubicBezTo>
                  <a:pt x="94" y="57"/>
                  <a:pt x="91" y="61"/>
                  <a:pt x="87" y="69"/>
                </a:cubicBezTo>
                <a:cubicBezTo>
                  <a:pt x="91" y="72"/>
                  <a:pt x="92" y="66"/>
                  <a:pt x="96" y="67"/>
                </a:cubicBezTo>
                <a:cubicBezTo>
                  <a:pt x="99" y="73"/>
                  <a:pt x="108" y="73"/>
                  <a:pt x="112" y="77"/>
                </a:cubicBezTo>
                <a:cubicBezTo>
                  <a:pt x="119" y="58"/>
                  <a:pt x="114" y="22"/>
                  <a:pt x="126" y="6"/>
                </a:cubicBezTo>
                <a:cubicBezTo>
                  <a:pt x="144" y="8"/>
                  <a:pt x="163" y="6"/>
                  <a:pt x="182" y="9"/>
                </a:cubicBezTo>
                <a:cubicBezTo>
                  <a:pt x="187" y="15"/>
                  <a:pt x="182" y="26"/>
                  <a:pt x="180" y="35"/>
                </a:cubicBezTo>
                <a:cubicBezTo>
                  <a:pt x="175" y="55"/>
                  <a:pt x="171" y="80"/>
                  <a:pt x="167" y="101"/>
                </a:cubicBezTo>
                <a:cubicBezTo>
                  <a:pt x="169" y="103"/>
                  <a:pt x="171" y="97"/>
                  <a:pt x="173" y="97"/>
                </a:cubicBezTo>
                <a:cubicBezTo>
                  <a:pt x="177" y="100"/>
                  <a:pt x="180" y="98"/>
                  <a:pt x="185" y="97"/>
                </a:cubicBezTo>
                <a:cubicBezTo>
                  <a:pt x="192" y="84"/>
                  <a:pt x="200" y="70"/>
                  <a:pt x="207" y="57"/>
                </a:cubicBezTo>
                <a:cubicBezTo>
                  <a:pt x="214" y="43"/>
                  <a:pt x="220" y="29"/>
                  <a:pt x="229" y="17"/>
                </a:cubicBezTo>
                <a:cubicBezTo>
                  <a:pt x="229" y="14"/>
                  <a:pt x="228" y="12"/>
                  <a:pt x="230" y="10"/>
                </a:cubicBezTo>
                <a:cubicBezTo>
                  <a:pt x="235" y="7"/>
                  <a:pt x="238" y="10"/>
                  <a:pt x="242" y="10"/>
                </a:cubicBezTo>
                <a:cubicBezTo>
                  <a:pt x="258" y="9"/>
                  <a:pt x="279" y="0"/>
                  <a:pt x="285" y="13"/>
                </a:cubicBezTo>
                <a:cubicBezTo>
                  <a:pt x="285" y="14"/>
                  <a:pt x="286" y="17"/>
                  <a:pt x="286" y="16"/>
                </a:cubicBezTo>
                <a:cubicBezTo>
                  <a:pt x="289" y="35"/>
                  <a:pt x="293" y="62"/>
                  <a:pt x="299" y="80"/>
                </a:cubicBezTo>
                <a:cubicBezTo>
                  <a:pt x="299" y="81"/>
                  <a:pt x="301" y="80"/>
                  <a:pt x="301" y="82"/>
                </a:cubicBezTo>
                <a:cubicBezTo>
                  <a:pt x="303" y="83"/>
                  <a:pt x="302" y="85"/>
                  <a:pt x="301" y="86"/>
                </a:cubicBezTo>
                <a:cubicBezTo>
                  <a:pt x="301" y="89"/>
                  <a:pt x="306" y="86"/>
                  <a:pt x="305" y="89"/>
                </a:cubicBezTo>
                <a:cubicBezTo>
                  <a:pt x="306" y="92"/>
                  <a:pt x="304" y="93"/>
                  <a:pt x="303" y="97"/>
                </a:cubicBezTo>
                <a:cubicBezTo>
                  <a:pt x="303" y="102"/>
                  <a:pt x="307" y="108"/>
                  <a:pt x="306" y="113"/>
                </a:cubicBezTo>
                <a:cubicBezTo>
                  <a:pt x="310" y="112"/>
                  <a:pt x="312" y="109"/>
                  <a:pt x="314" y="107"/>
                </a:cubicBezTo>
                <a:cubicBezTo>
                  <a:pt x="312" y="104"/>
                  <a:pt x="309" y="104"/>
                  <a:pt x="308" y="102"/>
                </a:cubicBezTo>
                <a:cubicBezTo>
                  <a:pt x="312" y="90"/>
                  <a:pt x="312" y="74"/>
                  <a:pt x="314" y="59"/>
                </a:cubicBezTo>
                <a:cubicBezTo>
                  <a:pt x="315" y="48"/>
                  <a:pt x="320" y="38"/>
                  <a:pt x="316" y="29"/>
                </a:cubicBezTo>
                <a:cubicBezTo>
                  <a:pt x="322" y="26"/>
                  <a:pt x="318" y="12"/>
                  <a:pt x="323" y="7"/>
                </a:cubicBezTo>
                <a:cubicBezTo>
                  <a:pt x="333" y="8"/>
                  <a:pt x="340" y="6"/>
                  <a:pt x="349" y="8"/>
                </a:cubicBezTo>
                <a:cubicBezTo>
                  <a:pt x="350" y="7"/>
                  <a:pt x="350" y="5"/>
                  <a:pt x="351" y="4"/>
                </a:cubicBezTo>
                <a:cubicBezTo>
                  <a:pt x="357" y="7"/>
                  <a:pt x="363" y="6"/>
                  <a:pt x="369" y="9"/>
                </a:cubicBezTo>
                <a:close/>
                <a:moveTo>
                  <a:pt x="129" y="17"/>
                </a:moveTo>
                <a:cubicBezTo>
                  <a:pt x="128" y="16"/>
                  <a:pt x="131" y="13"/>
                  <a:pt x="129" y="12"/>
                </a:cubicBezTo>
                <a:cubicBezTo>
                  <a:pt x="127" y="13"/>
                  <a:pt x="124" y="17"/>
                  <a:pt x="129" y="17"/>
                </a:cubicBezTo>
                <a:close/>
                <a:moveTo>
                  <a:pt x="130" y="26"/>
                </a:moveTo>
                <a:cubicBezTo>
                  <a:pt x="134" y="23"/>
                  <a:pt x="142" y="16"/>
                  <a:pt x="139" y="12"/>
                </a:cubicBezTo>
                <a:cubicBezTo>
                  <a:pt x="135" y="16"/>
                  <a:pt x="132" y="21"/>
                  <a:pt x="130" y="26"/>
                </a:cubicBezTo>
                <a:close/>
                <a:moveTo>
                  <a:pt x="324" y="33"/>
                </a:moveTo>
                <a:cubicBezTo>
                  <a:pt x="333" y="28"/>
                  <a:pt x="339" y="20"/>
                  <a:pt x="345" y="12"/>
                </a:cubicBezTo>
                <a:cubicBezTo>
                  <a:pt x="334" y="15"/>
                  <a:pt x="329" y="25"/>
                  <a:pt x="324" y="33"/>
                </a:cubicBezTo>
                <a:close/>
                <a:moveTo>
                  <a:pt x="335" y="31"/>
                </a:moveTo>
                <a:cubicBezTo>
                  <a:pt x="337" y="31"/>
                  <a:pt x="337" y="29"/>
                  <a:pt x="340" y="30"/>
                </a:cubicBezTo>
                <a:cubicBezTo>
                  <a:pt x="342" y="23"/>
                  <a:pt x="354" y="19"/>
                  <a:pt x="353" y="12"/>
                </a:cubicBezTo>
                <a:cubicBezTo>
                  <a:pt x="348" y="19"/>
                  <a:pt x="341" y="25"/>
                  <a:pt x="335" y="31"/>
                </a:cubicBezTo>
                <a:close/>
                <a:moveTo>
                  <a:pt x="142" y="22"/>
                </a:moveTo>
                <a:cubicBezTo>
                  <a:pt x="136" y="29"/>
                  <a:pt x="129" y="35"/>
                  <a:pt x="127" y="41"/>
                </a:cubicBezTo>
                <a:cubicBezTo>
                  <a:pt x="130" y="40"/>
                  <a:pt x="132" y="35"/>
                  <a:pt x="136" y="37"/>
                </a:cubicBezTo>
                <a:cubicBezTo>
                  <a:pt x="142" y="28"/>
                  <a:pt x="152" y="24"/>
                  <a:pt x="156" y="13"/>
                </a:cubicBezTo>
                <a:cubicBezTo>
                  <a:pt x="149" y="12"/>
                  <a:pt x="146" y="18"/>
                  <a:pt x="142" y="22"/>
                </a:cubicBezTo>
                <a:close/>
                <a:moveTo>
                  <a:pt x="161" y="18"/>
                </a:moveTo>
                <a:cubicBezTo>
                  <a:pt x="157" y="21"/>
                  <a:pt x="154" y="26"/>
                  <a:pt x="150" y="31"/>
                </a:cubicBezTo>
                <a:cubicBezTo>
                  <a:pt x="146" y="35"/>
                  <a:pt x="139" y="38"/>
                  <a:pt x="139" y="43"/>
                </a:cubicBezTo>
                <a:cubicBezTo>
                  <a:pt x="140" y="40"/>
                  <a:pt x="144" y="39"/>
                  <a:pt x="147" y="38"/>
                </a:cubicBezTo>
                <a:cubicBezTo>
                  <a:pt x="154" y="30"/>
                  <a:pt x="160" y="20"/>
                  <a:pt x="170" y="14"/>
                </a:cubicBezTo>
                <a:cubicBezTo>
                  <a:pt x="173" y="14"/>
                  <a:pt x="170" y="19"/>
                  <a:pt x="174" y="18"/>
                </a:cubicBezTo>
                <a:cubicBezTo>
                  <a:pt x="177" y="13"/>
                  <a:pt x="168" y="13"/>
                  <a:pt x="162" y="13"/>
                </a:cubicBezTo>
                <a:cubicBezTo>
                  <a:pt x="163" y="16"/>
                  <a:pt x="161" y="16"/>
                  <a:pt x="161" y="18"/>
                </a:cubicBezTo>
                <a:close/>
                <a:moveTo>
                  <a:pt x="251" y="14"/>
                </a:moveTo>
                <a:cubicBezTo>
                  <a:pt x="245" y="19"/>
                  <a:pt x="242" y="26"/>
                  <a:pt x="237" y="31"/>
                </a:cubicBezTo>
                <a:cubicBezTo>
                  <a:pt x="234" y="34"/>
                  <a:pt x="227" y="36"/>
                  <a:pt x="228" y="42"/>
                </a:cubicBezTo>
                <a:cubicBezTo>
                  <a:pt x="231" y="42"/>
                  <a:pt x="233" y="38"/>
                  <a:pt x="236" y="35"/>
                </a:cubicBezTo>
                <a:cubicBezTo>
                  <a:pt x="242" y="30"/>
                  <a:pt x="248" y="26"/>
                  <a:pt x="253" y="21"/>
                </a:cubicBezTo>
                <a:cubicBezTo>
                  <a:pt x="254" y="19"/>
                  <a:pt x="259" y="13"/>
                  <a:pt x="256" y="13"/>
                </a:cubicBezTo>
                <a:cubicBezTo>
                  <a:pt x="255" y="15"/>
                  <a:pt x="253" y="14"/>
                  <a:pt x="251" y="14"/>
                </a:cubicBezTo>
                <a:close/>
                <a:moveTo>
                  <a:pt x="266" y="13"/>
                </a:moveTo>
                <a:cubicBezTo>
                  <a:pt x="255" y="29"/>
                  <a:pt x="238" y="39"/>
                  <a:pt x="227" y="54"/>
                </a:cubicBezTo>
                <a:cubicBezTo>
                  <a:pt x="230" y="54"/>
                  <a:pt x="230" y="52"/>
                  <a:pt x="231" y="54"/>
                </a:cubicBezTo>
                <a:cubicBezTo>
                  <a:pt x="243" y="39"/>
                  <a:pt x="259" y="28"/>
                  <a:pt x="271" y="13"/>
                </a:cubicBezTo>
                <a:cubicBezTo>
                  <a:pt x="269" y="13"/>
                  <a:pt x="268" y="13"/>
                  <a:pt x="266" y="13"/>
                </a:cubicBezTo>
                <a:close/>
                <a:moveTo>
                  <a:pt x="273" y="21"/>
                </a:moveTo>
                <a:cubicBezTo>
                  <a:pt x="266" y="29"/>
                  <a:pt x="253" y="37"/>
                  <a:pt x="247" y="46"/>
                </a:cubicBezTo>
                <a:cubicBezTo>
                  <a:pt x="251" y="49"/>
                  <a:pt x="253" y="43"/>
                  <a:pt x="255" y="40"/>
                </a:cubicBezTo>
                <a:cubicBezTo>
                  <a:pt x="263" y="32"/>
                  <a:pt x="272" y="25"/>
                  <a:pt x="278" y="17"/>
                </a:cubicBezTo>
                <a:cubicBezTo>
                  <a:pt x="277" y="17"/>
                  <a:pt x="276" y="12"/>
                  <a:pt x="275" y="15"/>
                </a:cubicBezTo>
                <a:cubicBezTo>
                  <a:pt x="276" y="16"/>
                  <a:pt x="273" y="20"/>
                  <a:pt x="273" y="21"/>
                </a:cubicBezTo>
                <a:close/>
                <a:moveTo>
                  <a:pt x="391" y="20"/>
                </a:moveTo>
                <a:cubicBezTo>
                  <a:pt x="392" y="18"/>
                  <a:pt x="394" y="17"/>
                  <a:pt x="395" y="14"/>
                </a:cubicBezTo>
                <a:cubicBezTo>
                  <a:pt x="391" y="13"/>
                  <a:pt x="389" y="19"/>
                  <a:pt x="391" y="20"/>
                </a:cubicBezTo>
                <a:close/>
                <a:moveTo>
                  <a:pt x="224" y="36"/>
                </a:moveTo>
                <a:cubicBezTo>
                  <a:pt x="228" y="30"/>
                  <a:pt x="239" y="24"/>
                  <a:pt x="239" y="15"/>
                </a:cubicBezTo>
                <a:cubicBezTo>
                  <a:pt x="232" y="20"/>
                  <a:pt x="225" y="30"/>
                  <a:pt x="224" y="36"/>
                </a:cubicBezTo>
                <a:close/>
                <a:moveTo>
                  <a:pt x="327" y="18"/>
                </a:moveTo>
                <a:cubicBezTo>
                  <a:pt x="327" y="18"/>
                  <a:pt x="328" y="17"/>
                  <a:pt x="328" y="17"/>
                </a:cubicBezTo>
                <a:cubicBezTo>
                  <a:pt x="328" y="16"/>
                  <a:pt x="328" y="15"/>
                  <a:pt x="326" y="15"/>
                </a:cubicBezTo>
                <a:cubicBezTo>
                  <a:pt x="327" y="16"/>
                  <a:pt x="326" y="18"/>
                  <a:pt x="327" y="18"/>
                </a:cubicBezTo>
                <a:close/>
                <a:moveTo>
                  <a:pt x="394" y="28"/>
                </a:moveTo>
                <a:cubicBezTo>
                  <a:pt x="398" y="24"/>
                  <a:pt x="404" y="22"/>
                  <a:pt x="406" y="16"/>
                </a:cubicBezTo>
                <a:cubicBezTo>
                  <a:pt x="399" y="18"/>
                  <a:pt x="395" y="21"/>
                  <a:pt x="394" y="28"/>
                </a:cubicBezTo>
                <a:close/>
                <a:moveTo>
                  <a:pt x="415" y="17"/>
                </a:moveTo>
                <a:cubicBezTo>
                  <a:pt x="407" y="27"/>
                  <a:pt x="395" y="32"/>
                  <a:pt x="388" y="43"/>
                </a:cubicBezTo>
                <a:cubicBezTo>
                  <a:pt x="401" y="37"/>
                  <a:pt x="408" y="26"/>
                  <a:pt x="419" y="18"/>
                </a:cubicBezTo>
                <a:cubicBezTo>
                  <a:pt x="417" y="18"/>
                  <a:pt x="416" y="18"/>
                  <a:pt x="415" y="17"/>
                </a:cubicBezTo>
                <a:close/>
                <a:moveTo>
                  <a:pt x="367" y="93"/>
                </a:moveTo>
                <a:cubicBezTo>
                  <a:pt x="375" y="90"/>
                  <a:pt x="380" y="82"/>
                  <a:pt x="386" y="76"/>
                </a:cubicBezTo>
                <a:cubicBezTo>
                  <a:pt x="396" y="66"/>
                  <a:pt x="405" y="59"/>
                  <a:pt x="414" y="50"/>
                </a:cubicBezTo>
                <a:cubicBezTo>
                  <a:pt x="421" y="42"/>
                  <a:pt x="430" y="33"/>
                  <a:pt x="427" y="19"/>
                </a:cubicBezTo>
                <a:cubicBezTo>
                  <a:pt x="424" y="20"/>
                  <a:pt x="424" y="23"/>
                  <a:pt x="421" y="24"/>
                </a:cubicBezTo>
                <a:cubicBezTo>
                  <a:pt x="423" y="25"/>
                  <a:pt x="425" y="26"/>
                  <a:pt x="425" y="28"/>
                </a:cubicBezTo>
                <a:cubicBezTo>
                  <a:pt x="417" y="40"/>
                  <a:pt x="405" y="50"/>
                  <a:pt x="394" y="59"/>
                </a:cubicBezTo>
                <a:cubicBezTo>
                  <a:pt x="393" y="62"/>
                  <a:pt x="393" y="61"/>
                  <a:pt x="394" y="64"/>
                </a:cubicBezTo>
                <a:cubicBezTo>
                  <a:pt x="390" y="67"/>
                  <a:pt x="388" y="70"/>
                  <a:pt x="383" y="71"/>
                </a:cubicBezTo>
                <a:cubicBezTo>
                  <a:pt x="384" y="85"/>
                  <a:pt x="370" y="84"/>
                  <a:pt x="367" y="93"/>
                </a:cubicBezTo>
                <a:close/>
                <a:moveTo>
                  <a:pt x="325" y="58"/>
                </a:moveTo>
                <a:cubicBezTo>
                  <a:pt x="335" y="53"/>
                  <a:pt x="339" y="45"/>
                  <a:pt x="346" y="38"/>
                </a:cubicBezTo>
                <a:cubicBezTo>
                  <a:pt x="351" y="33"/>
                  <a:pt x="357" y="29"/>
                  <a:pt x="362" y="23"/>
                </a:cubicBezTo>
                <a:cubicBezTo>
                  <a:pt x="362" y="22"/>
                  <a:pt x="362" y="20"/>
                  <a:pt x="361" y="20"/>
                </a:cubicBezTo>
                <a:cubicBezTo>
                  <a:pt x="351" y="34"/>
                  <a:pt x="336" y="44"/>
                  <a:pt x="325" y="58"/>
                </a:cubicBezTo>
                <a:close/>
                <a:moveTo>
                  <a:pt x="144" y="49"/>
                </a:moveTo>
                <a:cubicBezTo>
                  <a:pt x="153" y="44"/>
                  <a:pt x="160" y="34"/>
                  <a:pt x="165" y="27"/>
                </a:cubicBezTo>
                <a:cubicBezTo>
                  <a:pt x="166" y="26"/>
                  <a:pt x="171" y="23"/>
                  <a:pt x="167" y="22"/>
                </a:cubicBezTo>
                <a:cubicBezTo>
                  <a:pt x="161" y="32"/>
                  <a:pt x="151" y="39"/>
                  <a:pt x="144" y="49"/>
                </a:cubicBezTo>
                <a:close/>
                <a:moveTo>
                  <a:pt x="272" y="33"/>
                </a:moveTo>
                <a:cubicBezTo>
                  <a:pt x="269" y="35"/>
                  <a:pt x="264" y="37"/>
                  <a:pt x="265" y="40"/>
                </a:cubicBezTo>
                <a:cubicBezTo>
                  <a:pt x="268" y="34"/>
                  <a:pt x="280" y="32"/>
                  <a:pt x="279" y="25"/>
                </a:cubicBezTo>
                <a:cubicBezTo>
                  <a:pt x="277" y="27"/>
                  <a:pt x="274" y="30"/>
                  <a:pt x="272" y="33"/>
                </a:cubicBezTo>
                <a:close/>
                <a:moveTo>
                  <a:pt x="21" y="32"/>
                </a:moveTo>
                <a:cubicBezTo>
                  <a:pt x="22" y="30"/>
                  <a:pt x="23" y="29"/>
                  <a:pt x="23" y="27"/>
                </a:cubicBezTo>
                <a:cubicBezTo>
                  <a:pt x="20" y="26"/>
                  <a:pt x="19" y="31"/>
                  <a:pt x="21" y="32"/>
                </a:cubicBezTo>
                <a:close/>
                <a:moveTo>
                  <a:pt x="395" y="47"/>
                </a:moveTo>
                <a:cubicBezTo>
                  <a:pt x="393" y="49"/>
                  <a:pt x="389" y="52"/>
                  <a:pt x="390" y="55"/>
                </a:cubicBezTo>
                <a:cubicBezTo>
                  <a:pt x="393" y="52"/>
                  <a:pt x="395" y="49"/>
                  <a:pt x="400" y="48"/>
                </a:cubicBezTo>
                <a:cubicBezTo>
                  <a:pt x="404" y="41"/>
                  <a:pt x="416" y="36"/>
                  <a:pt x="416" y="28"/>
                </a:cubicBezTo>
                <a:cubicBezTo>
                  <a:pt x="410" y="34"/>
                  <a:pt x="400" y="41"/>
                  <a:pt x="395" y="47"/>
                </a:cubicBezTo>
                <a:close/>
                <a:moveTo>
                  <a:pt x="388" y="34"/>
                </a:moveTo>
                <a:cubicBezTo>
                  <a:pt x="390" y="33"/>
                  <a:pt x="394" y="30"/>
                  <a:pt x="393" y="29"/>
                </a:cubicBezTo>
                <a:cubicBezTo>
                  <a:pt x="393" y="32"/>
                  <a:pt x="387" y="29"/>
                  <a:pt x="388" y="34"/>
                </a:cubicBezTo>
                <a:close/>
                <a:moveTo>
                  <a:pt x="12" y="34"/>
                </a:moveTo>
                <a:cubicBezTo>
                  <a:pt x="12" y="32"/>
                  <a:pt x="14" y="32"/>
                  <a:pt x="14" y="30"/>
                </a:cubicBezTo>
                <a:cubicBezTo>
                  <a:pt x="11" y="28"/>
                  <a:pt x="9" y="32"/>
                  <a:pt x="12" y="34"/>
                </a:cubicBezTo>
                <a:close/>
                <a:moveTo>
                  <a:pt x="67" y="37"/>
                </a:moveTo>
                <a:cubicBezTo>
                  <a:pt x="70" y="36"/>
                  <a:pt x="76" y="32"/>
                  <a:pt x="75" y="30"/>
                </a:cubicBezTo>
                <a:cubicBezTo>
                  <a:pt x="72" y="32"/>
                  <a:pt x="69" y="34"/>
                  <a:pt x="67" y="37"/>
                </a:cubicBezTo>
                <a:close/>
                <a:moveTo>
                  <a:pt x="173" y="32"/>
                </a:moveTo>
                <a:cubicBezTo>
                  <a:pt x="173" y="28"/>
                  <a:pt x="169" y="32"/>
                  <a:pt x="169" y="33"/>
                </a:cubicBezTo>
                <a:cubicBezTo>
                  <a:pt x="164" y="37"/>
                  <a:pt x="160" y="43"/>
                  <a:pt x="156" y="48"/>
                </a:cubicBezTo>
                <a:cubicBezTo>
                  <a:pt x="149" y="54"/>
                  <a:pt x="142" y="61"/>
                  <a:pt x="138" y="68"/>
                </a:cubicBezTo>
                <a:cubicBezTo>
                  <a:pt x="153" y="59"/>
                  <a:pt x="160" y="43"/>
                  <a:pt x="173" y="32"/>
                </a:cubicBezTo>
                <a:close/>
                <a:moveTo>
                  <a:pt x="342" y="49"/>
                </a:moveTo>
                <a:cubicBezTo>
                  <a:pt x="339" y="56"/>
                  <a:pt x="329" y="60"/>
                  <a:pt x="329" y="66"/>
                </a:cubicBezTo>
                <a:cubicBezTo>
                  <a:pt x="336" y="64"/>
                  <a:pt x="341" y="59"/>
                  <a:pt x="345" y="55"/>
                </a:cubicBezTo>
                <a:cubicBezTo>
                  <a:pt x="351" y="48"/>
                  <a:pt x="357" y="43"/>
                  <a:pt x="360" y="35"/>
                </a:cubicBezTo>
                <a:cubicBezTo>
                  <a:pt x="360" y="34"/>
                  <a:pt x="359" y="33"/>
                  <a:pt x="358" y="34"/>
                </a:cubicBezTo>
                <a:cubicBezTo>
                  <a:pt x="353" y="39"/>
                  <a:pt x="348" y="45"/>
                  <a:pt x="342" y="49"/>
                </a:cubicBezTo>
                <a:close/>
                <a:moveTo>
                  <a:pt x="265" y="47"/>
                </a:moveTo>
                <a:cubicBezTo>
                  <a:pt x="271" y="43"/>
                  <a:pt x="277" y="39"/>
                  <a:pt x="281" y="35"/>
                </a:cubicBezTo>
                <a:cubicBezTo>
                  <a:pt x="275" y="38"/>
                  <a:pt x="269" y="42"/>
                  <a:pt x="265" y="47"/>
                </a:cubicBezTo>
                <a:close/>
                <a:moveTo>
                  <a:pt x="73" y="53"/>
                </a:moveTo>
                <a:cubicBezTo>
                  <a:pt x="76" y="48"/>
                  <a:pt x="81" y="46"/>
                  <a:pt x="85" y="41"/>
                </a:cubicBezTo>
                <a:cubicBezTo>
                  <a:pt x="84" y="40"/>
                  <a:pt x="84" y="40"/>
                  <a:pt x="83" y="40"/>
                </a:cubicBezTo>
                <a:cubicBezTo>
                  <a:pt x="80" y="45"/>
                  <a:pt x="71" y="47"/>
                  <a:pt x="73" y="53"/>
                </a:cubicBezTo>
                <a:close/>
                <a:moveTo>
                  <a:pt x="322" y="46"/>
                </a:moveTo>
                <a:cubicBezTo>
                  <a:pt x="324" y="46"/>
                  <a:pt x="325" y="43"/>
                  <a:pt x="326" y="41"/>
                </a:cubicBezTo>
                <a:cubicBezTo>
                  <a:pt x="325" y="41"/>
                  <a:pt x="324" y="41"/>
                  <a:pt x="323" y="41"/>
                </a:cubicBezTo>
                <a:cubicBezTo>
                  <a:pt x="323" y="44"/>
                  <a:pt x="321" y="44"/>
                  <a:pt x="322" y="46"/>
                </a:cubicBezTo>
                <a:close/>
                <a:moveTo>
                  <a:pt x="39" y="46"/>
                </a:moveTo>
                <a:cubicBezTo>
                  <a:pt x="40" y="46"/>
                  <a:pt x="41" y="46"/>
                  <a:pt x="42" y="46"/>
                </a:cubicBezTo>
                <a:cubicBezTo>
                  <a:pt x="42" y="45"/>
                  <a:pt x="42" y="43"/>
                  <a:pt x="40" y="43"/>
                </a:cubicBezTo>
                <a:cubicBezTo>
                  <a:pt x="40" y="44"/>
                  <a:pt x="40" y="45"/>
                  <a:pt x="39" y="46"/>
                </a:cubicBezTo>
                <a:close/>
                <a:moveTo>
                  <a:pt x="215" y="54"/>
                </a:moveTo>
                <a:cubicBezTo>
                  <a:pt x="219" y="51"/>
                  <a:pt x="227" y="47"/>
                  <a:pt x="227" y="43"/>
                </a:cubicBezTo>
                <a:cubicBezTo>
                  <a:pt x="224" y="48"/>
                  <a:pt x="216" y="47"/>
                  <a:pt x="215" y="54"/>
                </a:cubicBezTo>
                <a:close/>
                <a:moveTo>
                  <a:pt x="154" y="61"/>
                </a:moveTo>
                <a:cubicBezTo>
                  <a:pt x="152" y="62"/>
                  <a:pt x="148" y="65"/>
                  <a:pt x="150" y="66"/>
                </a:cubicBezTo>
                <a:cubicBezTo>
                  <a:pt x="156" y="60"/>
                  <a:pt x="160" y="52"/>
                  <a:pt x="169" y="49"/>
                </a:cubicBezTo>
                <a:cubicBezTo>
                  <a:pt x="168" y="47"/>
                  <a:pt x="172" y="45"/>
                  <a:pt x="169" y="44"/>
                </a:cubicBezTo>
                <a:cubicBezTo>
                  <a:pt x="165" y="51"/>
                  <a:pt x="157" y="54"/>
                  <a:pt x="154" y="61"/>
                </a:cubicBezTo>
                <a:close/>
                <a:moveTo>
                  <a:pt x="47" y="57"/>
                </a:moveTo>
                <a:cubicBezTo>
                  <a:pt x="61" y="67"/>
                  <a:pt x="62" y="38"/>
                  <a:pt x="51" y="50"/>
                </a:cubicBezTo>
                <a:cubicBezTo>
                  <a:pt x="50" y="50"/>
                  <a:pt x="49" y="49"/>
                  <a:pt x="47" y="49"/>
                </a:cubicBezTo>
                <a:cubicBezTo>
                  <a:pt x="46" y="52"/>
                  <a:pt x="47" y="53"/>
                  <a:pt x="47" y="57"/>
                </a:cubicBezTo>
                <a:close/>
                <a:moveTo>
                  <a:pt x="282" y="50"/>
                </a:moveTo>
                <a:cubicBezTo>
                  <a:pt x="283" y="50"/>
                  <a:pt x="284" y="50"/>
                  <a:pt x="284" y="50"/>
                </a:cubicBezTo>
                <a:cubicBezTo>
                  <a:pt x="284" y="49"/>
                  <a:pt x="284" y="49"/>
                  <a:pt x="284" y="48"/>
                </a:cubicBezTo>
                <a:cubicBezTo>
                  <a:pt x="284" y="48"/>
                  <a:pt x="283" y="48"/>
                  <a:pt x="282" y="48"/>
                </a:cubicBezTo>
                <a:cubicBezTo>
                  <a:pt x="282" y="49"/>
                  <a:pt x="282" y="49"/>
                  <a:pt x="282" y="50"/>
                </a:cubicBezTo>
                <a:close/>
                <a:moveTo>
                  <a:pt x="76" y="60"/>
                </a:moveTo>
                <a:cubicBezTo>
                  <a:pt x="78" y="57"/>
                  <a:pt x="82" y="56"/>
                  <a:pt x="86" y="55"/>
                </a:cubicBezTo>
                <a:cubicBezTo>
                  <a:pt x="84" y="55"/>
                  <a:pt x="88" y="48"/>
                  <a:pt x="84" y="50"/>
                </a:cubicBezTo>
                <a:cubicBezTo>
                  <a:pt x="82" y="54"/>
                  <a:pt x="75" y="57"/>
                  <a:pt x="76" y="60"/>
                </a:cubicBezTo>
                <a:close/>
                <a:moveTo>
                  <a:pt x="326" y="80"/>
                </a:moveTo>
                <a:cubicBezTo>
                  <a:pt x="331" y="83"/>
                  <a:pt x="322" y="87"/>
                  <a:pt x="318" y="88"/>
                </a:cubicBezTo>
                <a:cubicBezTo>
                  <a:pt x="317" y="92"/>
                  <a:pt x="317" y="97"/>
                  <a:pt x="316" y="100"/>
                </a:cubicBezTo>
                <a:cubicBezTo>
                  <a:pt x="319" y="101"/>
                  <a:pt x="317" y="96"/>
                  <a:pt x="321" y="97"/>
                </a:cubicBezTo>
                <a:cubicBezTo>
                  <a:pt x="320" y="94"/>
                  <a:pt x="321" y="92"/>
                  <a:pt x="322" y="89"/>
                </a:cubicBezTo>
                <a:cubicBezTo>
                  <a:pt x="324" y="89"/>
                  <a:pt x="325" y="87"/>
                  <a:pt x="326" y="86"/>
                </a:cubicBezTo>
                <a:cubicBezTo>
                  <a:pt x="332" y="79"/>
                  <a:pt x="338" y="73"/>
                  <a:pt x="345" y="66"/>
                </a:cubicBezTo>
                <a:cubicBezTo>
                  <a:pt x="349" y="61"/>
                  <a:pt x="355" y="56"/>
                  <a:pt x="355" y="50"/>
                </a:cubicBezTo>
                <a:cubicBezTo>
                  <a:pt x="346" y="60"/>
                  <a:pt x="335" y="69"/>
                  <a:pt x="326" y="80"/>
                </a:cubicBezTo>
                <a:close/>
                <a:moveTo>
                  <a:pt x="238" y="76"/>
                </a:moveTo>
                <a:cubicBezTo>
                  <a:pt x="252" y="84"/>
                  <a:pt x="260" y="65"/>
                  <a:pt x="253" y="53"/>
                </a:cubicBezTo>
                <a:cubicBezTo>
                  <a:pt x="241" y="49"/>
                  <a:pt x="235" y="64"/>
                  <a:pt x="238" y="76"/>
                </a:cubicBezTo>
                <a:close/>
                <a:moveTo>
                  <a:pt x="398" y="72"/>
                </a:moveTo>
                <a:cubicBezTo>
                  <a:pt x="394" y="76"/>
                  <a:pt x="389" y="81"/>
                  <a:pt x="389" y="84"/>
                </a:cubicBezTo>
                <a:cubicBezTo>
                  <a:pt x="396" y="79"/>
                  <a:pt x="403" y="72"/>
                  <a:pt x="409" y="65"/>
                </a:cubicBezTo>
                <a:cubicBezTo>
                  <a:pt x="412" y="61"/>
                  <a:pt x="413" y="57"/>
                  <a:pt x="419" y="58"/>
                </a:cubicBezTo>
                <a:cubicBezTo>
                  <a:pt x="419" y="55"/>
                  <a:pt x="420" y="54"/>
                  <a:pt x="421" y="52"/>
                </a:cubicBezTo>
                <a:cubicBezTo>
                  <a:pt x="412" y="59"/>
                  <a:pt x="406" y="65"/>
                  <a:pt x="398" y="72"/>
                </a:cubicBezTo>
                <a:close/>
                <a:moveTo>
                  <a:pt x="282" y="58"/>
                </a:moveTo>
                <a:cubicBezTo>
                  <a:pt x="286" y="58"/>
                  <a:pt x="285" y="60"/>
                  <a:pt x="284" y="62"/>
                </a:cubicBezTo>
                <a:cubicBezTo>
                  <a:pt x="288" y="63"/>
                  <a:pt x="286" y="54"/>
                  <a:pt x="283" y="55"/>
                </a:cubicBezTo>
                <a:cubicBezTo>
                  <a:pt x="283" y="56"/>
                  <a:pt x="283" y="57"/>
                  <a:pt x="282" y="58"/>
                </a:cubicBezTo>
                <a:close/>
                <a:moveTo>
                  <a:pt x="131" y="91"/>
                </a:moveTo>
                <a:cubicBezTo>
                  <a:pt x="145" y="82"/>
                  <a:pt x="158" y="72"/>
                  <a:pt x="167" y="58"/>
                </a:cubicBezTo>
                <a:cubicBezTo>
                  <a:pt x="168" y="58"/>
                  <a:pt x="168" y="56"/>
                  <a:pt x="166" y="57"/>
                </a:cubicBezTo>
                <a:cubicBezTo>
                  <a:pt x="155" y="69"/>
                  <a:pt x="141" y="78"/>
                  <a:pt x="131" y="91"/>
                </a:cubicBezTo>
                <a:close/>
                <a:moveTo>
                  <a:pt x="63" y="59"/>
                </a:moveTo>
                <a:cubicBezTo>
                  <a:pt x="65" y="60"/>
                  <a:pt x="66" y="59"/>
                  <a:pt x="66" y="58"/>
                </a:cubicBezTo>
                <a:cubicBezTo>
                  <a:pt x="65" y="58"/>
                  <a:pt x="64" y="58"/>
                  <a:pt x="63" y="59"/>
                </a:cubicBezTo>
                <a:close/>
                <a:moveTo>
                  <a:pt x="211" y="75"/>
                </a:moveTo>
                <a:cubicBezTo>
                  <a:pt x="218" y="72"/>
                  <a:pt x="223" y="63"/>
                  <a:pt x="230" y="63"/>
                </a:cubicBezTo>
                <a:cubicBezTo>
                  <a:pt x="231" y="62"/>
                  <a:pt x="234" y="58"/>
                  <a:pt x="231" y="58"/>
                </a:cubicBezTo>
                <a:cubicBezTo>
                  <a:pt x="226" y="63"/>
                  <a:pt x="218" y="65"/>
                  <a:pt x="212" y="70"/>
                </a:cubicBezTo>
                <a:cubicBezTo>
                  <a:pt x="216" y="71"/>
                  <a:pt x="208" y="74"/>
                  <a:pt x="211" y="75"/>
                </a:cubicBezTo>
                <a:close/>
                <a:moveTo>
                  <a:pt x="122" y="59"/>
                </a:moveTo>
                <a:cubicBezTo>
                  <a:pt x="122" y="61"/>
                  <a:pt x="119" y="66"/>
                  <a:pt x="122" y="67"/>
                </a:cubicBezTo>
                <a:cubicBezTo>
                  <a:pt x="122" y="63"/>
                  <a:pt x="126" y="62"/>
                  <a:pt x="127" y="59"/>
                </a:cubicBezTo>
                <a:cubicBezTo>
                  <a:pt x="124" y="58"/>
                  <a:pt x="125" y="60"/>
                  <a:pt x="122" y="59"/>
                </a:cubicBezTo>
                <a:close/>
                <a:moveTo>
                  <a:pt x="44" y="62"/>
                </a:moveTo>
                <a:cubicBezTo>
                  <a:pt x="35" y="73"/>
                  <a:pt x="24" y="82"/>
                  <a:pt x="16" y="95"/>
                </a:cubicBezTo>
                <a:cubicBezTo>
                  <a:pt x="29" y="86"/>
                  <a:pt x="37" y="74"/>
                  <a:pt x="47" y="63"/>
                </a:cubicBezTo>
                <a:cubicBezTo>
                  <a:pt x="46" y="63"/>
                  <a:pt x="46" y="62"/>
                  <a:pt x="44" y="62"/>
                </a:cubicBezTo>
                <a:close/>
                <a:moveTo>
                  <a:pt x="261" y="74"/>
                </a:moveTo>
                <a:cubicBezTo>
                  <a:pt x="266" y="74"/>
                  <a:pt x="270" y="67"/>
                  <a:pt x="274" y="63"/>
                </a:cubicBezTo>
                <a:cubicBezTo>
                  <a:pt x="269" y="66"/>
                  <a:pt x="265" y="70"/>
                  <a:pt x="261" y="74"/>
                </a:cubicBezTo>
                <a:close/>
                <a:moveTo>
                  <a:pt x="264" y="81"/>
                </a:moveTo>
                <a:cubicBezTo>
                  <a:pt x="261" y="84"/>
                  <a:pt x="255" y="86"/>
                  <a:pt x="255" y="90"/>
                </a:cubicBezTo>
                <a:cubicBezTo>
                  <a:pt x="263" y="84"/>
                  <a:pt x="271" y="76"/>
                  <a:pt x="277" y="69"/>
                </a:cubicBezTo>
                <a:cubicBezTo>
                  <a:pt x="279" y="68"/>
                  <a:pt x="284" y="68"/>
                  <a:pt x="281" y="64"/>
                </a:cubicBezTo>
                <a:cubicBezTo>
                  <a:pt x="276" y="70"/>
                  <a:pt x="270" y="76"/>
                  <a:pt x="264" y="81"/>
                </a:cubicBezTo>
                <a:close/>
                <a:moveTo>
                  <a:pt x="390" y="91"/>
                </a:moveTo>
                <a:cubicBezTo>
                  <a:pt x="387" y="94"/>
                  <a:pt x="383" y="97"/>
                  <a:pt x="383" y="101"/>
                </a:cubicBezTo>
                <a:cubicBezTo>
                  <a:pt x="388" y="97"/>
                  <a:pt x="394" y="93"/>
                  <a:pt x="399" y="87"/>
                </a:cubicBezTo>
                <a:cubicBezTo>
                  <a:pt x="405" y="82"/>
                  <a:pt x="408" y="74"/>
                  <a:pt x="416" y="72"/>
                </a:cubicBezTo>
                <a:cubicBezTo>
                  <a:pt x="415" y="69"/>
                  <a:pt x="419" y="66"/>
                  <a:pt x="417" y="64"/>
                </a:cubicBezTo>
                <a:cubicBezTo>
                  <a:pt x="409" y="75"/>
                  <a:pt x="398" y="83"/>
                  <a:pt x="390" y="91"/>
                </a:cubicBezTo>
                <a:close/>
                <a:moveTo>
                  <a:pt x="349" y="68"/>
                </a:moveTo>
                <a:cubicBezTo>
                  <a:pt x="351" y="69"/>
                  <a:pt x="354" y="66"/>
                  <a:pt x="351" y="65"/>
                </a:cubicBezTo>
                <a:cubicBezTo>
                  <a:pt x="351" y="67"/>
                  <a:pt x="350" y="67"/>
                  <a:pt x="349" y="68"/>
                </a:cubicBezTo>
                <a:close/>
                <a:moveTo>
                  <a:pt x="61" y="70"/>
                </a:moveTo>
                <a:cubicBezTo>
                  <a:pt x="63" y="70"/>
                  <a:pt x="64" y="69"/>
                  <a:pt x="64" y="68"/>
                </a:cubicBezTo>
                <a:cubicBezTo>
                  <a:pt x="63" y="68"/>
                  <a:pt x="62" y="69"/>
                  <a:pt x="61" y="70"/>
                </a:cubicBezTo>
                <a:close/>
                <a:moveTo>
                  <a:pt x="256" y="96"/>
                </a:moveTo>
                <a:cubicBezTo>
                  <a:pt x="262" y="93"/>
                  <a:pt x="268" y="88"/>
                  <a:pt x="274" y="83"/>
                </a:cubicBezTo>
                <a:cubicBezTo>
                  <a:pt x="279" y="80"/>
                  <a:pt x="288" y="75"/>
                  <a:pt x="287" y="69"/>
                </a:cubicBezTo>
                <a:cubicBezTo>
                  <a:pt x="278" y="79"/>
                  <a:pt x="266" y="86"/>
                  <a:pt x="256" y="96"/>
                </a:cubicBezTo>
                <a:close/>
                <a:moveTo>
                  <a:pt x="227" y="70"/>
                </a:moveTo>
                <a:cubicBezTo>
                  <a:pt x="219" y="77"/>
                  <a:pt x="210" y="82"/>
                  <a:pt x="202" y="88"/>
                </a:cubicBezTo>
                <a:cubicBezTo>
                  <a:pt x="200" y="88"/>
                  <a:pt x="200" y="87"/>
                  <a:pt x="198" y="87"/>
                </a:cubicBezTo>
                <a:cubicBezTo>
                  <a:pt x="198" y="91"/>
                  <a:pt x="195" y="93"/>
                  <a:pt x="197" y="95"/>
                </a:cubicBezTo>
                <a:cubicBezTo>
                  <a:pt x="200" y="95"/>
                  <a:pt x="203" y="95"/>
                  <a:pt x="205" y="93"/>
                </a:cubicBezTo>
                <a:cubicBezTo>
                  <a:pt x="203" y="93"/>
                  <a:pt x="205" y="90"/>
                  <a:pt x="205" y="88"/>
                </a:cubicBezTo>
                <a:cubicBezTo>
                  <a:pt x="207" y="87"/>
                  <a:pt x="208" y="85"/>
                  <a:pt x="211" y="85"/>
                </a:cubicBezTo>
                <a:cubicBezTo>
                  <a:pt x="216" y="79"/>
                  <a:pt x="225" y="78"/>
                  <a:pt x="229" y="71"/>
                </a:cubicBezTo>
                <a:cubicBezTo>
                  <a:pt x="228" y="70"/>
                  <a:pt x="228" y="70"/>
                  <a:pt x="227" y="70"/>
                </a:cubicBezTo>
                <a:close/>
                <a:moveTo>
                  <a:pt x="320" y="78"/>
                </a:moveTo>
                <a:cubicBezTo>
                  <a:pt x="322" y="78"/>
                  <a:pt x="322" y="75"/>
                  <a:pt x="324" y="74"/>
                </a:cubicBezTo>
                <a:cubicBezTo>
                  <a:pt x="321" y="73"/>
                  <a:pt x="319" y="75"/>
                  <a:pt x="320" y="78"/>
                </a:cubicBezTo>
                <a:close/>
                <a:moveTo>
                  <a:pt x="358" y="93"/>
                </a:moveTo>
                <a:cubicBezTo>
                  <a:pt x="362" y="85"/>
                  <a:pt x="373" y="83"/>
                  <a:pt x="376" y="74"/>
                </a:cubicBezTo>
                <a:cubicBezTo>
                  <a:pt x="373" y="74"/>
                  <a:pt x="373" y="74"/>
                  <a:pt x="370" y="74"/>
                </a:cubicBezTo>
                <a:cubicBezTo>
                  <a:pt x="371" y="81"/>
                  <a:pt x="361" y="83"/>
                  <a:pt x="357" y="88"/>
                </a:cubicBezTo>
                <a:cubicBezTo>
                  <a:pt x="359" y="91"/>
                  <a:pt x="357" y="92"/>
                  <a:pt x="358" y="93"/>
                </a:cubicBezTo>
                <a:close/>
                <a:moveTo>
                  <a:pt x="355" y="78"/>
                </a:moveTo>
                <a:cubicBezTo>
                  <a:pt x="359" y="78"/>
                  <a:pt x="355" y="81"/>
                  <a:pt x="357" y="82"/>
                </a:cubicBezTo>
                <a:cubicBezTo>
                  <a:pt x="358" y="78"/>
                  <a:pt x="362" y="79"/>
                  <a:pt x="363" y="75"/>
                </a:cubicBezTo>
                <a:cubicBezTo>
                  <a:pt x="359" y="75"/>
                  <a:pt x="356" y="75"/>
                  <a:pt x="355" y="78"/>
                </a:cubicBezTo>
                <a:close/>
                <a:moveTo>
                  <a:pt x="204" y="77"/>
                </a:moveTo>
                <a:cubicBezTo>
                  <a:pt x="204" y="79"/>
                  <a:pt x="201" y="80"/>
                  <a:pt x="204" y="81"/>
                </a:cubicBezTo>
                <a:cubicBezTo>
                  <a:pt x="204" y="78"/>
                  <a:pt x="208" y="78"/>
                  <a:pt x="208" y="76"/>
                </a:cubicBezTo>
                <a:cubicBezTo>
                  <a:pt x="206" y="75"/>
                  <a:pt x="206" y="78"/>
                  <a:pt x="204" y="77"/>
                </a:cubicBezTo>
                <a:close/>
                <a:moveTo>
                  <a:pt x="84" y="87"/>
                </a:moveTo>
                <a:cubicBezTo>
                  <a:pt x="92" y="87"/>
                  <a:pt x="93" y="81"/>
                  <a:pt x="98" y="78"/>
                </a:cubicBezTo>
                <a:cubicBezTo>
                  <a:pt x="90" y="75"/>
                  <a:pt x="87" y="83"/>
                  <a:pt x="84" y="87"/>
                </a:cubicBezTo>
                <a:close/>
                <a:moveTo>
                  <a:pt x="120" y="77"/>
                </a:moveTo>
                <a:cubicBezTo>
                  <a:pt x="119" y="83"/>
                  <a:pt x="124" y="77"/>
                  <a:pt x="120" y="77"/>
                </a:cubicBezTo>
                <a:close/>
                <a:moveTo>
                  <a:pt x="157" y="85"/>
                </a:moveTo>
                <a:cubicBezTo>
                  <a:pt x="158" y="83"/>
                  <a:pt x="165" y="80"/>
                  <a:pt x="163" y="77"/>
                </a:cubicBezTo>
                <a:cubicBezTo>
                  <a:pt x="162" y="80"/>
                  <a:pt x="155" y="83"/>
                  <a:pt x="157" y="85"/>
                </a:cubicBezTo>
                <a:close/>
                <a:moveTo>
                  <a:pt x="211" y="93"/>
                </a:moveTo>
                <a:cubicBezTo>
                  <a:pt x="217" y="92"/>
                  <a:pt x="220" y="89"/>
                  <a:pt x="224" y="85"/>
                </a:cubicBezTo>
                <a:cubicBezTo>
                  <a:pt x="226" y="84"/>
                  <a:pt x="234" y="81"/>
                  <a:pt x="229" y="79"/>
                </a:cubicBezTo>
                <a:cubicBezTo>
                  <a:pt x="225" y="85"/>
                  <a:pt x="215" y="86"/>
                  <a:pt x="211" y="93"/>
                </a:cubicBezTo>
                <a:close/>
                <a:moveTo>
                  <a:pt x="11" y="84"/>
                </a:moveTo>
                <a:cubicBezTo>
                  <a:pt x="11" y="83"/>
                  <a:pt x="14" y="80"/>
                  <a:pt x="11" y="80"/>
                </a:cubicBezTo>
                <a:cubicBezTo>
                  <a:pt x="12" y="82"/>
                  <a:pt x="8" y="84"/>
                  <a:pt x="11" y="84"/>
                </a:cubicBezTo>
                <a:close/>
                <a:moveTo>
                  <a:pt x="253" y="84"/>
                </a:moveTo>
                <a:cubicBezTo>
                  <a:pt x="252" y="81"/>
                  <a:pt x="256" y="82"/>
                  <a:pt x="256" y="80"/>
                </a:cubicBezTo>
                <a:cubicBezTo>
                  <a:pt x="254" y="80"/>
                  <a:pt x="248" y="83"/>
                  <a:pt x="253" y="84"/>
                </a:cubicBezTo>
                <a:close/>
                <a:moveTo>
                  <a:pt x="97" y="88"/>
                </a:moveTo>
                <a:cubicBezTo>
                  <a:pt x="102" y="88"/>
                  <a:pt x="104" y="85"/>
                  <a:pt x="107" y="82"/>
                </a:cubicBezTo>
                <a:cubicBezTo>
                  <a:pt x="102" y="79"/>
                  <a:pt x="100" y="86"/>
                  <a:pt x="97" y="88"/>
                </a:cubicBezTo>
                <a:close/>
                <a:moveTo>
                  <a:pt x="385" y="114"/>
                </a:moveTo>
                <a:cubicBezTo>
                  <a:pt x="395" y="108"/>
                  <a:pt x="402" y="98"/>
                  <a:pt x="412" y="92"/>
                </a:cubicBezTo>
                <a:cubicBezTo>
                  <a:pt x="412" y="88"/>
                  <a:pt x="414" y="86"/>
                  <a:pt x="414" y="81"/>
                </a:cubicBezTo>
                <a:cubicBezTo>
                  <a:pt x="403" y="90"/>
                  <a:pt x="392" y="100"/>
                  <a:pt x="382" y="110"/>
                </a:cubicBezTo>
                <a:cubicBezTo>
                  <a:pt x="386" y="111"/>
                  <a:pt x="384" y="113"/>
                  <a:pt x="385" y="114"/>
                </a:cubicBezTo>
                <a:close/>
                <a:moveTo>
                  <a:pt x="230" y="89"/>
                </a:moveTo>
                <a:cubicBezTo>
                  <a:pt x="234" y="88"/>
                  <a:pt x="237" y="86"/>
                  <a:pt x="239" y="83"/>
                </a:cubicBezTo>
                <a:cubicBezTo>
                  <a:pt x="235" y="84"/>
                  <a:pt x="233" y="86"/>
                  <a:pt x="230" y="89"/>
                </a:cubicBezTo>
                <a:close/>
                <a:moveTo>
                  <a:pt x="277" y="94"/>
                </a:moveTo>
                <a:cubicBezTo>
                  <a:pt x="283" y="91"/>
                  <a:pt x="289" y="89"/>
                  <a:pt x="292" y="83"/>
                </a:cubicBezTo>
                <a:cubicBezTo>
                  <a:pt x="286" y="86"/>
                  <a:pt x="282" y="91"/>
                  <a:pt x="277" y="94"/>
                </a:cubicBezTo>
                <a:close/>
                <a:moveTo>
                  <a:pt x="103" y="95"/>
                </a:moveTo>
                <a:cubicBezTo>
                  <a:pt x="106" y="93"/>
                  <a:pt x="114" y="89"/>
                  <a:pt x="112" y="85"/>
                </a:cubicBezTo>
                <a:cubicBezTo>
                  <a:pt x="109" y="88"/>
                  <a:pt x="105" y="91"/>
                  <a:pt x="103" y="95"/>
                </a:cubicBezTo>
                <a:close/>
                <a:moveTo>
                  <a:pt x="46" y="98"/>
                </a:moveTo>
                <a:cubicBezTo>
                  <a:pt x="51" y="96"/>
                  <a:pt x="54" y="90"/>
                  <a:pt x="58" y="86"/>
                </a:cubicBezTo>
                <a:cubicBezTo>
                  <a:pt x="53" y="89"/>
                  <a:pt x="50" y="94"/>
                  <a:pt x="46" y="98"/>
                </a:cubicBezTo>
                <a:close/>
                <a:moveTo>
                  <a:pt x="67" y="88"/>
                </a:moveTo>
                <a:cubicBezTo>
                  <a:pt x="69" y="88"/>
                  <a:pt x="70" y="88"/>
                  <a:pt x="70" y="86"/>
                </a:cubicBezTo>
                <a:cubicBezTo>
                  <a:pt x="68" y="86"/>
                  <a:pt x="68" y="87"/>
                  <a:pt x="67" y="88"/>
                </a:cubicBezTo>
                <a:close/>
                <a:moveTo>
                  <a:pt x="141" y="108"/>
                </a:moveTo>
                <a:cubicBezTo>
                  <a:pt x="148" y="101"/>
                  <a:pt x="156" y="96"/>
                  <a:pt x="162" y="88"/>
                </a:cubicBezTo>
                <a:cubicBezTo>
                  <a:pt x="155" y="94"/>
                  <a:pt x="144" y="101"/>
                  <a:pt x="141" y="108"/>
                </a:cubicBezTo>
                <a:close/>
                <a:moveTo>
                  <a:pt x="107" y="102"/>
                </a:moveTo>
                <a:cubicBezTo>
                  <a:pt x="109" y="101"/>
                  <a:pt x="113" y="98"/>
                  <a:pt x="115" y="96"/>
                </a:cubicBezTo>
                <a:cubicBezTo>
                  <a:pt x="117" y="94"/>
                  <a:pt x="122" y="90"/>
                  <a:pt x="119" y="89"/>
                </a:cubicBezTo>
                <a:cubicBezTo>
                  <a:pt x="116" y="95"/>
                  <a:pt x="109" y="96"/>
                  <a:pt x="107" y="102"/>
                </a:cubicBezTo>
                <a:close/>
                <a:moveTo>
                  <a:pt x="264" y="97"/>
                </a:moveTo>
                <a:cubicBezTo>
                  <a:pt x="261" y="101"/>
                  <a:pt x="272" y="92"/>
                  <a:pt x="271" y="91"/>
                </a:cubicBezTo>
                <a:cubicBezTo>
                  <a:pt x="268" y="93"/>
                  <a:pt x="267" y="95"/>
                  <a:pt x="264" y="97"/>
                </a:cubicBezTo>
                <a:close/>
                <a:moveTo>
                  <a:pt x="292" y="91"/>
                </a:moveTo>
                <a:cubicBezTo>
                  <a:pt x="285" y="95"/>
                  <a:pt x="278" y="101"/>
                  <a:pt x="273" y="105"/>
                </a:cubicBezTo>
                <a:cubicBezTo>
                  <a:pt x="267" y="108"/>
                  <a:pt x="260" y="112"/>
                  <a:pt x="263" y="117"/>
                </a:cubicBezTo>
                <a:cubicBezTo>
                  <a:pt x="268" y="113"/>
                  <a:pt x="275" y="110"/>
                  <a:pt x="280" y="106"/>
                </a:cubicBezTo>
                <a:cubicBezTo>
                  <a:pt x="286" y="102"/>
                  <a:pt x="293" y="98"/>
                  <a:pt x="294" y="92"/>
                </a:cubicBezTo>
                <a:cubicBezTo>
                  <a:pt x="294" y="91"/>
                  <a:pt x="293" y="91"/>
                  <a:pt x="292" y="91"/>
                </a:cubicBezTo>
                <a:close/>
                <a:moveTo>
                  <a:pt x="310" y="123"/>
                </a:moveTo>
                <a:cubicBezTo>
                  <a:pt x="322" y="115"/>
                  <a:pt x="333" y="105"/>
                  <a:pt x="344" y="95"/>
                </a:cubicBezTo>
                <a:cubicBezTo>
                  <a:pt x="345" y="95"/>
                  <a:pt x="345" y="93"/>
                  <a:pt x="344" y="93"/>
                </a:cubicBezTo>
                <a:cubicBezTo>
                  <a:pt x="333" y="104"/>
                  <a:pt x="320" y="112"/>
                  <a:pt x="310" y="123"/>
                </a:cubicBezTo>
                <a:close/>
                <a:moveTo>
                  <a:pt x="38" y="100"/>
                </a:moveTo>
                <a:cubicBezTo>
                  <a:pt x="39" y="97"/>
                  <a:pt x="42" y="97"/>
                  <a:pt x="43" y="94"/>
                </a:cubicBezTo>
                <a:cubicBezTo>
                  <a:pt x="41" y="95"/>
                  <a:pt x="37" y="99"/>
                  <a:pt x="38" y="100"/>
                </a:cubicBezTo>
                <a:close/>
                <a:moveTo>
                  <a:pt x="373" y="100"/>
                </a:moveTo>
                <a:cubicBezTo>
                  <a:pt x="376" y="99"/>
                  <a:pt x="377" y="96"/>
                  <a:pt x="379" y="94"/>
                </a:cubicBezTo>
                <a:cubicBezTo>
                  <a:pt x="375" y="94"/>
                  <a:pt x="374" y="97"/>
                  <a:pt x="373" y="100"/>
                </a:cubicBezTo>
                <a:close/>
                <a:moveTo>
                  <a:pt x="274" y="97"/>
                </a:moveTo>
                <a:cubicBezTo>
                  <a:pt x="275" y="97"/>
                  <a:pt x="276" y="96"/>
                  <a:pt x="277" y="95"/>
                </a:cubicBezTo>
                <a:cubicBezTo>
                  <a:pt x="275" y="95"/>
                  <a:pt x="274" y="96"/>
                  <a:pt x="274" y="97"/>
                </a:cubicBezTo>
                <a:close/>
                <a:moveTo>
                  <a:pt x="86" y="99"/>
                </a:moveTo>
                <a:cubicBezTo>
                  <a:pt x="77" y="94"/>
                  <a:pt x="64" y="102"/>
                  <a:pt x="63" y="110"/>
                </a:cubicBezTo>
                <a:cubicBezTo>
                  <a:pt x="63" y="116"/>
                  <a:pt x="67" y="122"/>
                  <a:pt x="71" y="123"/>
                </a:cubicBezTo>
                <a:cubicBezTo>
                  <a:pt x="77" y="124"/>
                  <a:pt x="80" y="121"/>
                  <a:pt x="83" y="120"/>
                </a:cubicBezTo>
                <a:cubicBezTo>
                  <a:pt x="85" y="119"/>
                  <a:pt x="86" y="121"/>
                  <a:pt x="87" y="120"/>
                </a:cubicBezTo>
                <a:cubicBezTo>
                  <a:pt x="96" y="116"/>
                  <a:pt x="96" y="102"/>
                  <a:pt x="88" y="96"/>
                </a:cubicBezTo>
                <a:cubicBezTo>
                  <a:pt x="88" y="97"/>
                  <a:pt x="87" y="98"/>
                  <a:pt x="86" y="99"/>
                </a:cubicBezTo>
                <a:close/>
                <a:moveTo>
                  <a:pt x="13" y="100"/>
                </a:moveTo>
                <a:cubicBezTo>
                  <a:pt x="15" y="100"/>
                  <a:pt x="16" y="98"/>
                  <a:pt x="16" y="97"/>
                </a:cubicBezTo>
                <a:cubicBezTo>
                  <a:pt x="14" y="97"/>
                  <a:pt x="13" y="98"/>
                  <a:pt x="13" y="100"/>
                </a:cubicBezTo>
                <a:close/>
                <a:moveTo>
                  <a:pt x="143" y="113"/>
                </a:moveTo>
                <a:cubicBezTo>
                  <a:pt x="149" y="109"/>
                  <a:pt x="160" y="104"/>
                  <a:pt x="159" y="98"/>
                </a:cubicBezTo>
                <a:cubicBezTo>
                  <a:pt x="154" y="104"/>
                  <a:pt x="148" y="108"/>
                  <a:pt x="143" y="113"/>
                </a:cubicBezTo>
                <a:close/>
                <a:moveTo>
                  <a:pt x="30" y="116"/>
                </a:moveTo>
                <a:cubicBezTo>
                  <a:pt x="33" y="110"/>
                  <a:pt x="44" y="105"/>
                  <a:pt x="44" y="99"/>
                </a:cubicBezTo>
                <a:cubicBezTo>
                  <a:pt x="40" y="105"/>
                  <a:pt x="31" y="110"/>
                  <a:pt x="30" y="116"/>
                </a:cubicBezTo>
                <a:close/>
                <a:moveTo>
                  <a:pt x="259" y="103"/>
                </a:moveTo>
                <a:cubicBezTo>
                  <a:pt x="259" y="101"/>
                  <a:pt x="265" y="100"/>
                  <a:pt x="261" y="99"/>
                </a:cubicBezTo>
                <a:cubicBezTo>
                  <a:pt x="261" y="101"/>
                  <a:pt x="257" y="102"/>
                  <a:pt x="259" y="103"/>
                </a:cubicBezTo>
                <a:close/>
                <a:moveTo>
                  <a:pt x="111" y="110"/>
                </a:moveTo>
                <a:cubicBezTo>
                  <a:pt x="114" y="108"/>
                  <a:pt x="120" y="103"/>
                  <a:pt x="118" y="100"/>
                </a:cubicBezTo>
                <a:cubicBezTo>
                  <a:pt x="117" y="103"/>
                  <a:pt x="109" y="106"/>
                  <a:pt x="111" y="110"/>
                </a:cubicBezTo>
                <a:close/>
                <a:moveTo>
                  <a:pt x="206" y="115"/>
                </a:moveTo>
                <a:cubicBezTo>
                  <a:pt x="201" y="120"/>
                  <a:pt x="193" y="124"/>
                  <a:pt x="192" y="131"/>
                </a:cubicBezTo>
                <a:cubicBezTo>
                  <a:pt x="201" y="119"/>
                  <a:pt x="214" y="112"/>
                  <a:pt x="222" y="100"/>
                </a:cubicBezTo>
                <a:cubicBezTo>
                  <a:pt x="216" y="104"/>
                  <a:pt x="212" y="110"/>
                  <a:pt x="206" y="115"/>
                </a:cubicBezTo>
                <a:close/>
                <a:moveTo>
                  <a:pt x="384" y="121"/>
                </a:moveTo>
                <a:cubicBezTo>
                  <a:pt x="382" y="123"/>
                  <a:pt x="377" y="127"/>
                  <a:pt x="380" y="130"/>
                </a:cubicBezTo>
                <a:cubicBezTo>
                  <a:pt x="387" y="118"/>
                  <a:pt x="406" y="114"/>
                  <a:pt x="411" y="101"/>
                </a:cubicBezTo>
                <a:cubicBezTo>
                  <a:pt x="411" y="100"/>
                  <a:pt x="410" y="100"/>
                  <a:pt x="409" y="100"/>
                </a:cubicBezTo>
                <a:cubicBezTo>
                  <a:pt x="403" y="108"/>
                  <a:pt x="391" y="114"/>
                  <a:pt x="384" y="121"/>
                </a:cubicBezTo>
                <a:close/>
                <a:moveTo>
                  <a:pt x="26" y="112"/>
                </a:moveTo>
                <a:cubicBezTo>
                  <a:pt x="29" y="109"/>
                  <a:pt x="36" y="102"/>
                  <a:pt x="36" y="102"/>
                </a:cubicBezTo>
                <a:cubicBezTo>
                  <a:pt x="32" y="105"/>
                  <a:pt x="26" y="109"/>
                  <a:pt x="26" y="112"/>
                </a:cubicBezTo>
                <a:close/>
                <a:moveTo>
                  <a:pt x="190" y="116"/>
                </a:moveTo>
                <a:cubicBezTo>
                  <a:pt x="193" y="122"/>
                  <a:pt x="175" y="135"/>
                  <a:pt x="170" y="139"/>
                </a:cubicBezTo>
                <a:cubicBezTo>
                  <a:pt x="174" y="138"/>
                  <a:pt x="180" y="140"/>
                  <a:pt x="181" y="139"/>
                </a:cubicBezTo>
                <a:cubicBezTo>
                  <a:pt x="184" y="137"/>
                  <a:pt x="181" y="134"/>
                  <a:pt x="181" y="131"/>
                </a:cubicBezTo>
                <a:cubicBezTo>
                  <a:pt x="187" y="125"/>
                  <a:pt x="195" y="122"/>
                  <a:pt x="199" y="114"/>
                </a:cubicBezTo>
                <a:cubicBezTo>
                  <a:pt x="201" y="113"/>
                  <a:pt x="204" y="110"/>
                  <a:pt x="206" y="107"/>
                </a:cubicBezTo>
                <a:cubicBezTo>
                  <a:pt x="208" y="106"/>
                  <a:pt x="214" y="102"/>
                  <a:pt x="210" y="101"/>
                </a:cubicBezTo>
                <a:cubicBezTo>
                  <a:pt x="205" y="107"/>
                  <a:pt x="197" y="112"/>
                  <a:pt x="190" y="116"/>
                </a:cubicBezTo>
                <a:close/>
                <a:moveTo>
                  <a:pt x="9" y="104"/>
                </a:moveTo>
                <a:cubicBezTo>
                  <a:pt x="10" y="104"/>
                  <a:pt x="11" y="103"/>
                  <a:pt x="12" y="102"/>
                </a:cubicBezTo>
                <a:cubicBezTo>
                  <a:pt x="10" y="102"/>
                  <a:pt x="9" y="102"/>
                  <a:pt x="9" y="104"/>
                </a:cubicBezTo>
                <a:close/>
                <a:moveTo>
                  <a:pt x="173" y="121"/>
                </a:moveTo>
                <a:cubicBezTo>
                  <a:pt x="171" y="123"/>
                  <a:pt x="171" y="124"/>
                  <a:pt x="171" y="125"/>
                </a:cubicBezTo>
                <a:cubicBezTo>
                  <a:pt x="167" y="130"/>
                  <a:pt x="161" y="133"/>
                  <a:pt x="157" y="138"/>
                </a:cubicBezTo>
                <a:cubicBezTo>
                  <a:pt x="165" y="137"/>
                  <a:pt x="168" y="129"/>
                  <a:pt x="173" y="124"/>
                </a:cubicBezTo>
                <a:cubicBezTo>
                  <a:pt x="183" y="118"/>
                  <a:pt x="191" y="109"/>
                  <a:pt x="201" y="102"/>
                </a:cubicBezTo>
                <a:cubicBezTo>
                  <a:pt x="189" y="106"/>
                  <a:pt x="180" y="114"/>
                  <a:pt x="173" y="121"/>
                </a:cubicBezTo>
                <a:close/>
                <a:moveTo>
                  <a:pt x="247" y="107"/>
                </a:moveTo>
                <a:cubicBezTo>
                  <a:pt x="247" y="106"/>
                  <a:pt x="251" y="107"/>
                  <a:pt x="252" y="105"/>
                </a:cubicBezTo>
                <a:cubicBezTo>
                  <a:pt x="250" y="105"/>
                  <a:pt x="251" y="102"/>
                  <a:pt x="250" y="102"/>
                </a:cubicBezTo>
                <a:cubicBezTo>
                  <a:pt x="250" y="104"/>
                  <a:pt x="244" y="105"/>
                  <a:pt x="247" y="107"/>
                </a:cubicBezTo>
                <a:close/>
                <a:moveTo>
                  <a:pt x="19" y="106"/>
                </a:moveTo>
                <a:cubicBezTo>
                  <a:pt x="21" y="106"/>
                  <a:pt x="24" y="103"/>
                  <a:pt x="21" y="103"/>
                </a:cubicBezTo>
                <a:cubicBezTo>
                  <a:pt x="21" y="104"/>
                  <a:pt x="20" y="104"/>
                  <a:pt x="19" y="106"/>
                </a:cubicBezTo>
                <a:close/>
                <a:moveTo>
                  <a:pt x="166" y="117"/>
                </a:moveTo>
                <a:cubicBezTo>
                  <a:pt x="162" y="120"/>
                  <a:pt x="155" y="122"/>
                  <a:pt x="157" y="128"/>
                </a:cubicBezTo>
                <a:cubicBezTo>
                  <a:pt x="166" y="119"/>
                  <a:pt x="179" y="111"/>
                  <a:pt x="185" y="103"/>
                </a:cubicBezTo>
                <a:cubicBezTo>
                  <a:pt x="178" y="106"/>
                  <a:pt x="173" y="112"/>
                  <a:pt x="166" y="117"/>
                </a:cubicBezTo>
                <a:close/>
                <a:moveTo>
                  <a:pt x="315" y="129"/>
                </a:moveTo>
                <a:cubicBezTo>
                  <a:pt x="327" y="123"/>
                  <a:pt x="335" y="113"/>
                  <a:pt x="344" y="104"/>
                </a:cubicBezTo>
                <a:cubicBezTo>
                  <a:pt x="335" y="109"/>
                  <a:pt x="321" y="118"/>
                  <a:pt x="315" y="129"/>
                </a:cubicBezTo>
                <a:close/>
                <a:moveTo>
                  <a:pt x="57" y="107"/>
                </a:moveTo>
                <a:cubicBezTo>
                  <a:pt x="59" y="108"/>
                  <a:pt x="59" y="105"/>
                  <a:pt x="60" y="104"/>
                </a:cubicBezTo>
                <a:cubicBezTo>
                  <a:pt x="57" y="103"/>
                  <a:pt x="57" y="106"/>
                  <a:pt x="57" y="107"/>
                </a:cubicBezTo>
                <a:close/>
                <a:moveTo>
                  <a:pt x="230" y="118"/>
                </a:moveTo>
                <a:cubicBezTo>
                  <a:pt x="234" y="118"/>
                  <a:pt x="235" y="114"/>
                  <a:pt x="234" y="110"/>
                </a:cubicBezTo>
                <a:cubicBezTo>
                  <a:pt x="236" y="109"/>
                  <a:pt x="241" y="106"/>
                  <a:pt x="239" y="104"/>
                </a:cubicBezTo>
                <a:cubicBezTo>
                  <a:pt x="236" y="109"/>
                  <a:pt x="229" y="108"/>
                  <a:pt x="230" y="118"/>
                </a:cubicBezTo>
                <a:close/>
                <a:moveTo>
                  <a:pt x="273" y="126"/>
                </a:moveTo>
                <a:cubicBezTo>
                  <a:pt x="277" y="123"/>
                  <a:pt x="282" y="121"/>
                  <a:pt x="286" y="118"/>
                </a:cubicBezTo>
                <a:cubicBezTo>
                  <a:pt x="291" y="115"/>
                  <a:pt x="296" y="112"/>
                  <a:pt x="298" y="107"/>
                </a:cubicBezTo>
                <a:cubicBezTo>
                  <a:pt x="297" y="107"/>
                  <a:pt x="297" y="106"/>
                  <a:pt x="296" y="107"/>
                </a:cubicBezTo>
                <a:cubicBezTo>
                  <a:pt x="289" y="114"/>
                  <a:pt x="279" y="118"/>
                  <a:pt x="273" y="126"/>
                </a:cubicBezTo>
                <a:close/>
                <a:moveTo>
                  <a:pt x="317" y="110"/>
                </a:moveTo>
                <a:cubicBezTo>
                  <a:pt x="310" y="116"/>
                  <a:pt x="322" y="109"/>
                  <a:pt x="320" y="108"/>
                </a:cubicBezTo>
                <a:cubicBezTo>
                  <a:pt x="319" y="109"/>
                  <a:pt x="318" y="110"/>
                  <a:pt x="317" y="110"/>
                </a:cubicBezTo>
                <a:close/>
                <a:moveTo>
                  <a:pt x="100" y="116"/>
                </a:moveTo>
                <a:cubicBezTo>
                  <a:pt x="101" y="115"/>
                  <a:pt x="104" y="111"/>
                  <a:pt x="102" y="109"/>
                </a:cubicBezTo>
                <a:cubicBezTo>
                  <a:pt x="101" y="111"/>
                  <a:pt x="98" y="115"/>
                  <a:pt x="100" y="116"/>
                </a:cubicBezTo>
                <a:close/>
                <a:moveTo>
                  <a:pt x="396" y="123"/>
                </a:moveTo>
                <a:cubicBezTo>
                  <a:pt x="391" y="127"/>
                  <a:pt x="385" y="130"/>
                  <a:pt x="384" y="135"/>
                </a:cubicBezTo>
                <a:cubicBezTo>
                  <a:pt x="392" y="127"/>
                  <a:pt x="410" y="124"/>
                  <a:pt x="410" y="111"/>
                </a:cubicBezTo>
                <a:cubicBezTo>
                  <a:pt x="406" y="115"/>
                  <a:pt x="400" y="119"/>
                  <a:pt x="396" y="123"/>
                </a:cubicBezTo>
                <a:close/>
                <a:moveTo>
                  <a:pt x="148" y="126"/>
                </a:moveTo>
                <a:cubicBezTo>
                  <a:pt x="151" y="120"/>
                  <a:pt x="159" y="118"/>
                  <a:pt x="162" y="112"/>
                </a:cubicBezTo>
                <a:cubicBezTo>
                  <a:pt x="157" y="116"/>
                  <a:pt x="148" y="120"/>
                  <a:pt x="148" y="126"/>
                </a:cubicBezTo>
                <a:close/>
                <a:moveTo>
                  <a:pt x="264" y="125"/>
                </a:moveTo>
                <a:cubicBezTo>
                  <a:pt x="269" y="123"/>
                  <a:pt x="277" y="115"/>
                  <a:pt x="277" y="114"/>
                </a:cubicBezTo>
                <a:cubicBezTo>
                  <a:pt x="272" y="117"/>
                  <a:pt x="268" y="120"/>
                  <a:pt x="264" y="125"/>
                </a:cubicBezTo>
                <a:close/>
                <a:moveTo>
                  <a:pt x="111" y="140"/>
                </a:moveTo>
                <a:cubicBezTo>
                  <a:pt x="114" y="139"/>
                  <a:pt x="117" y="139"/>
                  <a:pt x="118" y="136"/>
                </a:cubicBezTo>
                <a:cubicBezTo>
                  <a:pt x="115" y="127"/>
                  <a:pt x="132" y="122"/>
                  <a:pt x="132" y="115"/>
                </a:cubicBezTo>
                <a:cubicBezTo>
                  <a:pt x="125" y="123"/>
                  <a:pt x="116" y="130"/>
                  <a:pt x="111" y="140"/>
                </a:cubicBezTo>
                <a:close/>
                <a:moveTo>
                  <a:pt x="217" y="119"/>
                </a:moveTo>
                <a:cubicBezTo>
                  <a:pt x="225" y="118"/>
                  <a:pt x="217" y="125"/>
                  <a:pt x="220" y="126"/>
                </a:cubicBezTo>
                <a:cubicBezTo>
                  <a:pt x="222" y="122"/>
                  <a:pt x="223" y="127"/>
                  <a:pt x="225" y="127"/>
                </a:cubicBezTo>
                <a:cubicBezTo>
                  <a:pt x="225" y="122"/>
                  <a:pt x="224" y="118"/>
                  <a:pt x="223" y="115"/>
                </a:cubicBezTo>
                <a:cubicBezTo>
                  <a:pt x="220" y="115"/>
                  <a:pt x="219" y="118"/>
                  <a:pt x="217" y="119"/>
                </a:cubicBezTo>
                <a:close/>
                <a:moveTo>
                  <a:pt x="376" y="121"/>
                </a:moveTo>
                <a:cubicBezTo>
                  <a:pt x="378" y="120"/>
                  <a:pt x="384" y="117"/>
                  <a:pt x="381" y="115"/>
                </a:cubicBezTo>
                <a:cubicBezTo>
                  <a:pt x="380" y="118"/>
                  <a:pt x="376" y="117"/>
                  <a:pt x="376" y="121"/>
                </a:cubicBezTo>
                <a:close/>
                <a:moveTo>
                  <a:pt x="21" y="124"/>
                </a:moveTo>
                <a:cubicBezTo>
                  <a:pt x="23" y="122"/>
                  <a:pt x="29" y="119"/>
                  <a:pt x="27" y="116"/>
                </a:cubicBezTo>
                <a:cubicBezTo>
                  <a:pt x="26" y="119"/>
                  <a:pt x="20" y="122"/>
                  <a:pt x="21" y="124"/>
                </a:cubicBezTo>
                <a:close/>
                <a:moveTo>
                  <a:pt x="284" y="126"/>
                </a:moveTo>
                <a:cubicBezTo>
                  <a:pt x="288" y="123"/>
                  <a:pt x="294" y="122"/>
                  <a:pt x="296" y="118"/>
                </a:cubicBezTo>
                <a:cubicBezTo>
                  <a:pt x="292" y="120"/>
                  <a:pt x="285" y="124"/>
                  <a:pt x="284" y="126"/>
                </a:cubicBezTo>
                <a:close/>
                <a:moveTo>
                  <a:pt x="98" y="134"/>
                </a:moveTo>
                <a:cubicBezTo>
                  <a:pt x="102" y="129"/>
                  <a:pt x="109" y="125"/>
                  <a:pt x="112" y="119"/>
                </a:cubicBezTo>
                <a:cubicBezTo>
                  <a:pt x="106" y="122"/>
                  <a:pt x="99" y="129"/>
                  <a:pt x="98" y="134"/>
                </a:cubicBezTo>
                <a:close/>
                <a:moveTo>
                  <a:pt x="333" y="131"/>
                </a:moveTo>
                <a:cubicBezTo>
                  <a:pt x="338" y="131"/>
                  <a:pt x="339" y="133"/>
                  <a:pt x="343" y="133"/>
                </a:cubicBezTo>
                <a:cubicBezTo>
                  <a:pt x="342" y="129"/>
                  <a:pt x="346" y="121"/>
                  <a:pt x="343" y="120"/>
                </a:cubicBezTo>
                <a:cubicBezTo>
                  <a:pt x="340" y="124"/>
                  <a:pt x="336" y="127"/>
                  <a:pt x="333" y="131"/>
                </a:cubicBezTo>
                <a:close/>
                <a:moveTo>
                  <a:pt x="9" y="128"/>
                </a:moveTo>
                <a:cubicBezTo>
                  <a:pt x="12" y="127"/>
                  <a:pt x="15" y="125"/>
                  <a:pt x="15" y="121"/>
                </a:cubicBezTo>
                <a:cubicBezTo>
                  <a:pt x="13" y="121"/>
                  <a:pt x="10" y="123"/>
                  <a:pt x="9" y="121"/>
                </a:cubicBezTo>
                <a:cubicBezTo>
                  <a:pt x="9" y="123"/>
                  <a:pt x="9" y="125"/>
                  <a:pt x="9" y="128"/>
                </a:cubicBezTo>
                <a:close/>
                <a:moveTo>
                  <a:pt x="392" y="141"/>
                </a:moveTo>
                <a:cubicBezTo>
                  <a:pt x="398" y="136"/>
                  <a:pt x="411" y="133"/>
                  <a:pt x="409" y="124"/>
                </a:cubicBezTo>
                <a:cubicBezTo>
                  <a:pt x="405" y="131"/>
                  <a:pt x="391" y="132"/>
                  <a:pt x="392" y="141"/>
                </a:cubicBezTo>
                <a:close/>
                <a:moveTo>
                  <a:pt x="109" y="131"/>
                </a:moveTo>
                <a:cubicBezTo>
                  <a:pt x="106" y="133"/>
                  <a:pt x="117" y="127"/>
                  <a:pt x="114" y="125"/>
                </a:cubicBezTo>
                <a:cubicBezTo>
                  <a:pt x="113" y="128"/>
                  <a:pt x="110" y="129"/>
                  <a:pt x="109" y="131"/>
                </a:cubicBezTo>
                <a:close/>
                <a:moveTo>
                  <a:pt x="93" y="130"/>
                </a:moveTo>
                <a:cubicBezTo>
                  <a:pt x="101" y="121"/>
                  <a:pt x="89" y="131"/>
                  <a:pt x="90" y="134"/>
                </a:cubicBezTo>
                <a:cubicBezTo>
                  <a:pt x="93" y="132"/>
                  <a:pt x="92" y="131"/>
                  <a:pt x="93" y="130"/>
                </a:cubicBezTo>
                <a:close/>
                <a:moveTo>
                  <a:pt x="54" y="138"/>
                </a:moveTo>
                <a:cubicBezTo>
                  <a:pt x="51" y="141"/>
                  <a:pt x="45" y="144"/>
                  <a:pt x="48" y="146"/>
                </a:cubicBezTo>
                <a:cubicBezTo>
                  <a:pt x="54" y="140"/>
                  <a:pt x="60" y="134"/>
                  <a:pt x="65" y="127"/>
                </a:cubicBezTo>
                <a:cubicBezTo>
                  <a:pt x="61" y="129"/>
                  <a:pt x="57" y="135"/>
                  <a:pt x="54" y="138"/>
                </a:cubicBezTo>
                <a:close/>
                <a:moveTo>
                  <a:pt x="278" y="130"/>
                </a:moveTo>
                <a:cubicBezTo>
                  <a:pt x="286" y="123"/>
                  <a:pt x="274" y="130"/>
                  <a:pt x="276" y="133"/>
                </a:cubicBezTo>
                <a:cubicBezTo>
                  <a:pt x="277" y="131"/>
                  <a:pt x="277" y="131"/>
                  <a:pt x="278" y="130"/>
                </a:cubicBezTo>
                <a:close/>
                <a:moveTo>
                  <a:pt x="40" y="128"/>
                </a:moveTo>
                <a:cubicBezTo>
                  <a:pt x="40" y="127"/>
                  <a:pt x="39" y="130"/>
                  <a:pt x="39" y="130"/>
                </a:cubicBezTo>
                <a:cubicBezTo>
                  <a:pt x="33" y="133"/>
                  <a:pt x="42" y="130"/>
                  <a:pt x="40" y="128"/>
                </a:cubicBezTo>
                <a:close/>
                <a:moveTo>
                  <a:pt x="80" y="131"/>
                </a:moveTo>
                <a:cubicBezTo>
                  <a:pt x="82" y="131"/>
                  <a:pt x="86" y="129"/>
                  <a:pt x="85" y="128"/>
                </a:cubicBezTo>
                <a:cubicBezTo>
                  <a:pt x="84" y="130"/>
                  <a:pt x="80" y="129"/>
                  <a:pt x="80" y="131"/>
                </a:cubicBezTo>
                <a:close/>
                <a:moveTo>
                  <a:pt x="124" y="134"/>
                </a:moveTo>
                <a:cubicBezTo>
                  <a:pt x="125" y="132"/>
                  <a:pt x="129" y="131"/>
                  <a:pt x="130" y="128"/>
                </a:cubicBezTo>
                <a:cubicBezTo>
                  <a:pt x="127" y="128"/>
                  <a:pt x="123" y="133"/>
                  <a:pt x="124" y="134"/>
                </a:cubicBezTo>
                <a:close/>
                <a:moveTo>
                  <a:pt x="301" y="129"/>
                </a:moveTo>
                <a:cubicBezTo>
                  <a:pt x="295" y="131"/>
                  <a:pt x="287" y="129"/>
                  <a:pt x="285" y="133"/>
                </a:cubicBezTo>
                <a:cubicBezTo>
                  <a:pt x="290" y="133"/>
                  <a:pt x="301" y="138"/>
                  <a:pt x="302" y="131"/>
                </a:cubicBezTo>
                <a:cubicBezTo>
                  <a:pt x="302" y="130"/>
                  <a:pt x="300" y="131"/>
                  <a:pt x="301" y="129"/>
                </a:cubicBezTo>
                <a:close/>
                <a:moveTo>
                  <a:pt x="63" y="138"/>
                </a:moveTo>
                <a:cubicBezTo>
                  <a:pt x="66" y="137"/>
                  <a:pt x="70" y="133"/>
                  <a:pt x="69" y="131"/>
                </a:cubicBezTo>
                <a:cubicBezTo>
                  <a:pt x="68" y="134"/>
                  <a:pt x="65" y="135"/>
                  <a:pt x="63" y="138"/>
                </a:cubicBezTo>
                <a:close/>
                <a:moveTo>
                  <a:pt x="226" y="132"/>
                </a:moveTo>
                <a:cubicBezTo>
                  <a:pt x="221" y="134"/>
                  <a:pt x="224" y="137"/>
                  <a:pt x="226" y="132"/>
                </a:cubicBezTo>
                <a:close/>
                <a:moveTo>
                  <a:pt x="143" y="138"/>
                </a:moveTo>
                <a:cubicBezTo>
                  <a:pt x="147" y="139"/>
                  <a:pt x="150" y="134"/>
                  <a:pt x="149" y="133"/>
                </a:cubicBezTo>
                <a:cubicBezTo>
                  <a:pt x="148" y="136"/>
                  <a:pt x="144" y="136"/>
                  <a:pt x="143" y="138"/>
                </a:cubicBezTo>
                <a:close/>
                <a:moveTo>
                  <a:pt x="205" y="140"/>
                </a:moveTo>
                <a:cubicBezTo>
                  <a:pt x="204" y="137"/>
                  <a:pt x="212" y="134"/>
                  <a:pt x="207" y="133"/>
                </a:cubicBezTo>
                <a:cubicBezTo>
                  <a:pt x="208" y="137"/>
                  <a:pt x="201" y="138"/>
                  <a:pt x="205" y="140"/>
                </a:cubicBezTo>
                <a:close/>
                <a:moveTo>
                  <a:pt x="29" y="141"/>
                </a:moveTo>
                <a:cubicBezTo>
                  <a:pt x="31" y="145"/>
                  <a:pt x="37" y="143"/>
                  <a:pt x="41" y="144"/>
                </a:cubicBezTo>
                <a:cubicBezTo>
                  <a:pt x="43" y="141"/>
                  <a:pt x="43" y="138"/>
                  <a:pt x="41" y="134"/>
                </a:cubicBezTo>
                <a:cubicBezTo>
                  <a:pt x="40" y="139"/>
                  <a:pt x="36" y="145"/>
                  <a:pt x="29" y="141"/>
                </a:cubicBezTo>
                <a:close/>
                <a:moveTo>
                  <a:pt x="9" y="141"/>
                </a:moveTo>
                <a:cubicBezTo>
                  <a:pt x="13" y="142"/>
                  <a:pt x="18" y="142"/>
                  <a:pt x="19" y="139"/>
                </a:cubicBezTo>
                <a:cubicBezTo>
                  <a:pt x="15" y="137"/>
                  <a:pt x="11" y="140"/>
                  <a:pt x="9" y="135"/>
                </a:cubicBezTo>
                <a:cubicBezTo>
                  <a:pt x="9" y="137"/>
                  <a:pt x="9" y="139"/>
                  <a:pt x="9" y="141"/>
                </a:cubicBezTo>
                <a:close/>
                <a:moveTo>
                  <a:pt x="78" y="144"/>
                </a:moveTo>
                <a:cubicBezTo>
                  <a:pt x="76" y="144"/>
                  <a:pt x="76" y="141"/>
                  <a:pt x="73" y="141"/>
                </a:cubicBezTo>
                <a:cubicBezTo>
                  <a:pt x="72" y="143"/>
                  <a:pt x="70" y="144"/>
                  <a:pt x="68" y="146"/>
                </a:cubicBezTo>
                <a:cubicBezTo>
                  <a:pt x="74" y="147"/>
                  <a:pt x="76" y="146"/>
                  <a:pt x="81" y="147"/>
                </a:cubicBezTo>
                <a:cubicBezTo>
                  <a:pt x="79" y="143"/>
                  <a:pt x="87" y="141"/>
                  <a:pt x="85" y="137"/>
                </a:cubicBezTo>
                <a:cubicBezTo>
                  <a:pt x="84" y="140"/>
                  <a:pt x="82" y="143"/>
                  <a:pt x="78" y="144"/>
                </a:cubicBezTo>
                <a:close/>
                <a:moveTo>
                  <a:pt x="130" y="139"/>
                </a:moveTo>
                <a:cubicBezTo>
                  <a:pt x="131" y="136"/>
                  <a:pt x="134" y="139"/>
                  <a:pt x="135" y="139"/>
                </a:cubicBezTo>
                <a:cubicBezTo>
                  <a:pt x="137" y="135"/>
                  <a:pt x="125" y="137"/>
                  <a:pt x="130" y="139"/>
                </a:cubicBezTo>
                <a:close/>
                <a:moveTo>
                  <a:pt x="90" y="145"/>
                </a:moveTo>
                <a:cubicBezTo>
                  <a:pt x="96" y="143"/>
                  <a:pt x="103" y="144"/>
                  <a:pt x="105" y="139"/>
                </a:cubicBezTo>
                <a:cubicBezTo>
                  <a:pt x="102" y="140"/>
                  <a:pt x="98" y="143"/>
                  <a:pt x="96" y="139"/>
                </a:cubicBezTo>
                <a:cubicBezTo>
                  <a:pt x="95" y="142"/>
                  <a:pt x="92" y="142"/>
                  <a:pt x="90" y="145"/>
                </a:cubicBezTo>
                <a:close/>
                <a:moveTo>
                  <a:pt x="375" y="143"/>
                </a:moveTo>
                <a:cubicBezTo>
                  <a:pt x="377" y="143"/>
                  <a:pt x="378" y="142"/>
                  <a:pt x="378" y="141"/>
                </a:cubicBezTo>
                <a:cubicBezTo>
                  <a:pt x="377" y="141"/>
                  <a:pt x="375" y="141"/>
                  <a:pt x="375" y="143"/>
                </a:cubicBezTo>
                <a:close/>
                <a:moveTo>
                  <a:pt x="62" y="147"/>
                </a:moveTo>
                <a:cubicBezTo>
                  <a:pt x="63" y="144"/>
                  <a:pt x="62" y="143"/>
                  <a:pt x="60" y="144"/>
                </a:cubicBezTo>
                <a:cubicBezTo>
                  <a:pt x="59" y="147"/>
                  <a:pt x="62" y="146"/>
                  <a:pt x="62" y="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6"/>
          <p:cNvSpPr>
            <a:spLocks noEditPoints="1"/>
          </p:cNvSpPr>
          <p:nvPr/>
        </p:nvSpPr>
        <p:spPr bwMode="auto">
          <a:xfrm>
            <a:off x="5256789" y="2860266"/>
            <a:ext cx="2939497" cy="1063089"/>
          </a:xfrm>
          <a:custGeom>
            <a:avLst/>
            <a:gdLst/>
            <a:ahLst/>
            <a:cxnLst>
              <a:cxn ang="0">
                <a:pos x="409" y="11"/>
              </a:cxn>
              <a:cxn ang="0">
                <a:pos x="370" y="108"/>
              </a:cxn>
              <a:cxn ang="0">
                <a:pos x="250" y="114"/>
              </a:cxn>
              <a:cxn ang="0">
                <a:pos x="13" y="152"/>
              </a:cxn>
              <a:cxn ang="0">
                <a:pos x="112" y="77"/>
              </a:cxn>
              <a:cxn ang="0">
                <a:pos x="230" y="10"/>
              </a:cxn>
              <a:cxn ang="0">
                <a:pos x="306" y="113"/>
              </a:cxn>
              <a:cxn ang="0">
                <a:pos x="129" y="17"/>
              </a:cxn>
              <a:cxn ang="0">
                <a:pos x="335" y="31"/>
              </a:cxn>
              <a:cxn ang="0">
                <a:pos x="161" y="18"/>
              </a:cxn>
              <a:cxn ang="0">
                <a:pos x="237" y="31"/>
              </a:cxn>
              <a:cxn ang="0">
                <a:pos x="271" y="13"/>
              </a:cxn>
              <a:cxn ang="0">
                <a:pos x="395" y="14"/>
              </a:cxn>
              <a:cxn ang="0">
                <a:pos x="394" y="28"/>
              </a:cxn>
              <a:cxn ang="0">
                <a:pos x="414" y="50"/>
              </a:cxn>
              <a:cxn ang="0">
                <a:pos x="346" y="38"/>
              </a:cxn>
              <a:cxn ang="0">
                <a:pos x="265" y="40"/>
              </a:cxn>
              <a:cxn ang="0">
                <a:pos x="416" y="28"/>
              </a:cxn>
              <a:cxn ang="0">
                <a:pos x="75" y="30"/>
              </a:cxn>
              <a:cxn ang="0">
                <a:pos x="345" y="55"/>
              </a:cxn>
              <a:cxn ang="0">
                <a:pos x="83" y="40"/>
              </a:cxn>
              <a:cxn ang="0">
                <a:pos x="39" y="46"/>
              </a:cxn>
              <a:cxn ang="0">
                <a:pos x="47" y="57"/>
              </a:cxn>
              <a:cxn ang="0">
                <a:pos x="76" y="60"/>
              </a:cxn>
              <a:cxn ang="0">
                <a:pos x="326" y="86"/>
              </a:cxn>
              <a:cxn ang="0">
                <a:pos x="409" y="65"/>
              </a:cxn>
              <a:cxn ang="0">
                <a:pos x="167" y="58"/>
              </a:cxn>
              <a:cxn ang="0">
                <a:pos x="212" y="70"/>
              </a:cxn>
              <a:cxn ang="0">
                <a:pos x="44" y="62"/>
              </a:cxn>
              <a:cxn ang="0">
                <a:pos x="390" y="91"/>
              </a:cxn>
              <a:cxn ang="0">
                <a:pos x="61" y="70"/>
              </a:cxn>
              <a:cxn ang="0">
                <a:pos x="198" y="87"/>
              </a:cxn>
              <a:cxn ang="0">
                <a:pos x="320" y="78"/>
              </a:cxn>
              <a:cxn ang="0">
                <a:pos x="355" y="78"/>
              </a:cxn>
              <a:cxn ang="0">
                <a:pos x="120" y="77"/>
              </a:cxn>
              <a:cxn ang="0">
                <a:pos x="11" y="80"/>
              </a:cxn>
              <a:cxn ang="0">
                <a:pos x="412" y="92"/>
              </a:cxn>
              <a:cxn ang="0">
                <a:pos x="277" y="94"/>
              </a:cxn>
              <a:cxn ang="0">
                <a:pos x="67" y="88"/>
              </a:cxn>
              <a:cxn ang="0">
                <a:pos x="271" y="91"/>
              </a:cxn>
              <a:cxn ang="0">
                <a:pos x="344" y="95"/>
              </a:cxn>
              <a:cxn ang="0">
                <a:pos x="274" y="97"/>
              </a:cxn>
              <a:cxn ang="0">
                <a:pos x="86" y="99"/>
              </a:cxn>
              <a:cxn ang="0">
                <a:pos x="30" y="116"/>
              </a:cxn>
              <a:cxn ang="0">
                <a:pos x="222" y="100"/>
              </a:cxn>
              <a:cxn ang="0">
                <a:pos x="26" y="112"/>
              </a:cxn>
              <a:cxn ang="0">
                <a:pos x="9" y="104"/>
              </a:cxn>
              <a:cxn ang="0">
                <a:pos x="247" y="107"/>
              </a:cxn>
              <a:cxn ang="0">
                <a:pos x="185" y="103"/>
              </a:cxn>
              <a:cxn ang="0">
                <a:pos x="234" y="110"/>
              </a:cxn>
              <a:cxn ang="0">
                <a:pos x="320" y="108"/>
              </a:cxn>
              <a:cxn ang="0">
                <a:pos x="148" y="126"/>
              </a:cxn>
              <a:cxn ang="0">
                <a:pos x="111" y="140"/>
              </a:cxn>
              <a:cxn ang="0">
                <a:pos x="21" y="124"/>
              </a:cxn>
              <a:cxn ang="0">
                <a:pos x="333" y="131"/>
              </a:cxn>
              <a:cxn ang="0">
                <a:pos x="409" y="124"/>
              </a:cxn>
              <a:cxn ang="0">
                <a:pos x="48" y="146"/>
              </a:cxn>
              <a:cxn ang="0">
                <a:pos x="80" y="131"/>
              </a:cxn>
              <a:cxn ang="0">
                <a:pos x="301" y="129"/>
              </a:cxn>
              <a:cxn ang="0">
                <a:pos x="205" y="140"/>
              </a:cxn>
              <a:cxn ang="0">
                <a:pos x="9" y="135"/>
              </a:cxn>
              <a:cxn ang="0">
                <a:pos x="135" y="139"/>
              </a:cxn>
              <a:cxn ang="0">
                <a:pos x="62" y="147"/>
              </a:cxn>
            </a:cxnLst>
            <a:rect l="0" t="0" r="r" b="b"/>
            <a:pathLst>
              <a:path w="436" h="158">
                <a:moveTo>
                  <a:pt x="369" y="9"/>
                </a:moveTo>
                <a:cubicBezTo>
                  <a:pt x="371" y="27"/>
                  <a:pt x="366" y="41"/>
                  <a:pt x="362" y="56"/>
                </a:cubicBezTo>
                <a:cubicBezTo>
                  <a:pt x="361" y="59"/>
                  <a:pt x="364" y="58"/>
                  <a:pt x="364" y="61"/>
                </a:cubicBezTo>
                <a:cubicBezTo>
                  <a:pt x="364" y="65"/>
                  <a:pt x="360" y="64"/>
                  <a:pt x="360" y="68"/>
                </a:cubicBezTo>
                <a:cubicBezTo>
                  <a:pt x="365" y="67"/>
                  <a:pt x="372" y="67"/>
                  <a:pt x="377" y="66"/>
                </a:cubicBezTo>
                <a:cubicBezTo>
                  <a:pt x="380" y="50"/>
                  <a:pt x="385" y="28"/>
                  <a:pt x="384" y="8"/>
                </a:cubicBezTo>
                <a:cubicBezTo>
                  <a:pt x="389" y="3"/>
                  <a:pt x="394" y="8"/>
                  <a:pt x="398" y="10"/>
                </a:cubicBezTo>
                <a:cubicBezTo>
                  <a:pt x="404" y="11"/>
                  <a:pt x="401" y="5"/>
                  <a:pt x="406" y="6"/>
                </a:cubicBezTo>
                <a:cubicBezTo>
                  <a:pt x="410" y="6"/>
                  <a:pt x="410" y="8"/>
                  <a:pt x="409" y="11"/>
                </a:cubicBezTo>
                <a:cubicBezTo>
                  <a:pt x="418" y="13"/>
                  <a:pt x="430" y="11"/>
                  <a:pt x="436" y="15"/>
                </a:cubicBezTo>
                <a:cubicBezTo>
                  <a:pt x="435" y="36"/>
                  <a:pt x="426" y="49"/>
                  <a:pt x="422" y="68"/>
                </a:cubicBezTo>
                <a:cubicBezTo>
                  <a:pt x="420" y="82"/>
                  <a:pt x="419" y="95"/>
                  <a:pt x="418" y="112"/>
                </a:cubicBezTo>
                <a:cubicBezTo>
                  <a:pt x="417" y="125"/>
                  <a:pt x="414" y="140"/>
                  <a:pt x="416" y="151"/>
                </a:cubicBezTo>
                <a:cubicBezTo>
                  <a:pt x="410" y="154"/>
                  <a:pt x="407" y="150"/>
                  <a:pt x="403" y="148"/>
                </a:cubicBezTo>
                <a:cubicBezTo>
                  <a:pt x="398" y="147"/>
                  <a:pt x="393" y="150"/>
                  <a:pt x="391" y="147"/>
                </a:cubicBezTo>
                <a:cubicBezTo>
                  <a:pt x="382" y="147"/>
                  <a:pt x="374" y="154"/>
                  <a:pt x="366" y="152"/>
                </a:cubicBezTo>
                <a:cubicBezTo>
                  <a:pt x="364" y="143"/>
                  <a:pt x="369" y="138"/>
                  <a:pt x="370" y="131"/>
                </a:cubicBezTo>
                <a:cubicBezTo>
                  <a:pt x="370" y="124"/>
                  <a:pt x="368" y="118"/>
                  <a:pt x="370" y="108"/>
                </a:cubicBezTo>
                <a:cubicBezTo>
                  <a:pt x="367" y="104"/>
                  <a:pt x="360" y="104"/>
                  <a:pt x="353" y="103"/>
                </a:cubicBezTo>
                <a:cubicBezTo>
                  <a:pt x="348" y="115"/>
                  <a:pt x="353" y="134"/>
                  <a:pt x="348" y="144"/>
                </a:cubicBezTo>
                <a:cubicBezTo>
                  <a:pt x="343" y="144"/>
                  <a:pt x="339" y="143"/>
                  <a:pt x="337" y="138"/>
                </a:cubicBezTo>
                <a:cubicBezTo>
                  <a:pt x="332" y="138"/>
                  <a:pt x="328" y="136"/>
                  <a:pt x="323" y="136"/>
                </a:cubicBezTo>
                <a:cubicBezTo>
                  <a:pt x="319" y="136"/>
                  <a:pt x="314" y="140"/>
                  <a:pt x="313" y="136"/>
                </a:cubicBezTo>
                <a:cubicBezTo>
                  <a:pt x="312" y="139"/>
                  <a:pt x="310" y="141"/>
                  <a:pt x="307" y="142"/>
                </a:cubicBezTo>
                <a:cubicBezTo>
                  <a:pt x="297" y="142"/>
                  <a:pt x="286" y="139"/>
                  <a:pt x="277" y="140"/>
                </a:cubicBezTo>
                <a:cubicBezTo>
                  <a:pt x="272" y="141"/>
                  <a:pt x="268" y="144"/>
                  <a:pt x="263" y="143"/>
                </a:cubicBezTo>
                <a:cubicBezTo>
                  <a:pt x="256" y="135"/>
                  <a:pt x="259" y="116"/>
                  <a:pt x="250" y="114"/>
                </a:cubicBezTo>
                <a:cubicBezTo>
                  <a:pt x="241" y="113"/>
                  <a:pt x="240" y="127"/>
                  <a:pt x="231" y="129"/>
                </a:cubicBezTo>
                <a:cubicBezTo>
                  <a:pt x="232" y="137"/>
                  <a:pt x="234" y="151"/>
                  <a:pt x="232" y="158"/>
                </a:cubicBezTo>
                <a:cubicBezTo>
                  <a:pt x="230" y="158"/>
                  <a:pt x="228" y="158"/>
                  <a:pt x="226" y="158"/>
                </a:cubicBezTo>
                <a:cubicBezTo>
                  <a:pt x="224" y="157"/>
                  <a:pt x="225" y="153"/>
                  <a:pt x="225" y="151"/>
                </a:cubicBezTo>
                <a:cubicBezTo>
                  <a:pt x="191" y="146"/>
                  <a:pt x="165" y="144"/>
                  <a:pt x="128" y="146"/>
                </a:cubicBezTo>
                <a:cubicBezTo>
                  <a:pt x="124" y="146"/>
                  <a:pt x="124" y="143"/>
                  <a:pt x="121" y="143"/>
                </a:cubicBezTo>
                <a:cubicBezTo>
                  <a:pt x="116" y="145"/>
                  <a:pt x="112" y="146"/>
                  <a:pt x="109" y="149"/>
                </a:cubicBezTo>
                <a:cubicBezTo>
                  <a:pt x="90" y="150"/>
                  <a:pt x="73" y="153"/>
                  <a:pt x="55" y="153"/>
                </a:cubicBezTo>
                <a:cubicBezTo>
                  <a:pt x="40" y="152"/>
                  <a:pt x="25" y="146"/>
                  <a:pt x="13" y="152"/>
                </a:cubicBezTo>
                <a:cubicBezTo>
                  <a:pt x="7" y="149"/>
                  <a:pt x="4" y="150"/>
                  <a:pt x="0" y="146"/>
                </a:cubicBezTo>
                <a:cubicBezTo>
                  <a:pt x="2" y="138"/>
                  <a:pt x="4" y="125"/>
                  <a:pt x="1" y="118"/>
                </a:cubicBezTo>
                <a:cubicBezTo>
                  <a:pt x="6" y="105"/>
                  <a:pt x="2" y="80"/>
                  <a:pt x="3" y="62"/>
                </a:cubicBezTo>
                <a:cubicBezTo>
                  <a:pt x="3" y="56"/>
                  <a:pt x="6" y="51"/>
                  <a:pt x="3" y="46"/>
                </a:cubicBezTo>
                <a:cubicBezTo>
                  <a:pt x="8" y="41"/>
                  <a:pt x="8" y="32"/>
                  <a:pt x="6" y="25"/>
                </a:cubicBezTo>
                <a:cubicBezTo>
                  <a:pt x="38" y="14"/>
                  <a:pt x="90" y="8"/>
                  <a:pt x="93" y="48"/>
                </a:cubicBezTo>
                <a:cubicBezTo>
                  <a:pt x="94" y="57"/>
                  <a:pt x="91" y="61"/>
                  <a:pt x="87" y="69"/>
                </a:cubicBezTo>
                <a:cubicBezTo>
                  <a:pt x="91" y="72"/>
                  <a:pt x="92" y="66"/>
                  <a:pt x="96" y="67"/>
                </a:cubicBezTo>
                <a:cubicBezTo>
                  <a:pt x="99" y="73"/>
                  <a:pt x="108" y="73"/>
                  <a:pt x="112" y="77"/>
                </a:cubicBezTo>
                <a:cubicBezTo>
                  <a:pt x="119" y="58"/>
                  <a:pt x="114" y="22"/>
                  <a:pt x="126" y="6"/>
                </a:cubicBezTo>
                <a:cubicBezTo>
                  <a:pt x="144" y="8"/>
                  <a:pt x="163" y="6"/>
                  <a:pt x="182" y="9"/>
                </a:cubicBezTo>
                <a:cubicBezTo>
                  <a:pt x="187" y="15"/>
                  <a:pt x="182" y="26"/>
                  <a:pt x="180" y="35"/>
                </a:cubicBezTo>
                <a:cubicBezTo>
                  <a:pt x="175" y="55"/>
                  <a:pt x="171" y="80"/>
                  <a:pt x="167" y="101"/>
                </a:cubicBezTo>
                <a:cubicBezTo>
                  <a:pt x="169" y="103"/>
                  <a:pt x="171" y="97"/>
                  <a:pt x="173" y="97"/>
                </a:cubicBezTo>
                <a:cubicBezTo>
                  <a:pt x="177" y="100"/>
                  <a:pt x="180" y="98"/>
                  <a:pt x="185" y="97"/>
                </a:cubicBezTo>
                <a:cubicBezTo>
                  <a:pt x="192" y="84"/>
                  <a:pt x="200" y="70"/>
                  <a:pt x="207" y="57"/>
                </a:cubicBezTo>
                <a:cubicBezTo>
                  <a:pt x="214" y="43"/>
                  <a:pt x="220" y="29"/>
                  <a:pt x="229" y="17"/>
                </a:cubicBezTo>
                <a:cubicBezTo>
                  <a:pt x="229" y="14"/>
                  <a:pt x="228" y="12"/>
                  <a:pt x="230" y="10"/>
                </a:cubicBezTo>
                <a:cubicBezTo>
                  <a:pt x="235" y="7"/>
                  <a:pt x="238" y="10"/>
                  <a:pt x="242" y="10"/>
                </a:cubicBezTo>
                <a:cubicBezTo>
                  <a:pt x="258" y="9"/>
                  <a:pt x="279" y="0"/>
                  <a:pt x="285" y="13"/>
                </a:cubicBezTo>
                <a:cubicBezTo>
                  <a:pt x="285" y="14"/>
                  <a:pt x="286" y="17"/>
                  <a:pt x="286" y="16"/>
                </a:cubicBezTo>
                <a:cubicBezTo>
                  <a:pt x="289" y="35"/>
                  <a:pt x="293" y="62"/>
                  <a:pt x="299" y="80"/>
                </a:cubicBezTo>
                <a:cubicBezTo>
                  <a:pt x="299" y="81"/>
                  <a:pt x="301" y="80"/>
                  <a:pt x="301" y="82"/>
                </a:cubicBezTo>
                <a:cubicBezTo>
                  <a:pt x="303" y="83"/>
                  <a:pt x="302" y="85"/>
                  <a:pt x="301" y="86"/>
                </a:cubicBezTo>
                <a:cubicBezTo>
                  <a:pt x="301" y="89"/>
                  <a:pt x="306" y="86"/>
                  <a:pt x="305" y="89"/>
                </a:cubicBezTo>
                <a:cubicBezTo>
                  <a:pt x="306" y="92"/>
                  <a:pt x="304" y="93"/>
                  <a:pt x="303" y="97"/>
                </a:cubicBezTo>
                <a:cubicBezTo>
                  <a:pt x="303" y="102"/>
                  <a:pt x="307" y="108"/>
                  <a:pt x="306" y="113"/>
                </a:cubicBezTo>
                <a:cubicBezTo>
                  <a:pt x="310" y="112"/>
                  <a:pt x="312" y="109"/>
                  <a:pt x="314" y="107"/>
                </a:cubicBezTo>
                <a:cubicBezTo>
                  <a:pt x="312" y="104"/>
                  <a:pt x="309" y="104"/>
                  <a:pt x="308" y="102"/>
                </a:cubicBezTo>
                <a:cubicBezTo>
                  <a:pt x="312" y="90"/>
                  <a:pt x="312" y="74"/>
                  <a:pt x="314" y="59"/>
                </a:cubicBezTo>
                <a:cubicBezTo>
                  <a:pt x="315" y="48"/>
                  <a:pt x="320" y="38"/>
                  <a:pt x="316" y="29"/>
                </a:cubicBezTo>
                <a:cubicBezTo>
                  <a:pt x="322" y="26"/>
                  <a:pt x="318" y="12"/>
                  <a:pt x="323" y="7"/>
                </a:cubicBezTo>
                <a:cubicBezTo>
                  <a:pt x="333" y="8"/>
                  <a:pt x="340" y="6"/>
                  <a:pt x="349" y="8"/>
                </a:cubicBezTo>
                <a:cubicBezTo>
                  <a:pt x="350" y="7"/>
                  <a:pt x="350" y="5"/>
                  <a:pt x="351" y="4"/>
                </a:cubicBezTo>
                <a:cubicBezTo>
                  <a:pt x="357" y="7"/>
                  <a:pt x="363" y="6"/>
                  <a:pt x="369" y="9"/>
                </a:cubicBezTo>
                <a:close/>
                <a:moveTo>
                  <a:pt x="129" y="17"/>
                </a:moveTo>
                <a:cubicBezTo>
                  <a:pt x="128" y="16"/>
                  <a:pt x="131" y="13"/>
                  <a:pt x="129" y="12"/>
                </a:cubicBezTo>
                <a:cubicBezTo>
                  <a:pt x="127" y="13"/>
                  <a:pt x="124" y="17"/>
                  <a:pt x="129" y="17"/>
                </a:cubicBezTo>
                <a:close/>
                <a:moveTo>
                  <a:pt x="130" y="26"/>
                </a:moveTo>
                <a:cubicBezTo>
                  <a:pt x="134" y="23"/>
                  <a:pt x="142" y="16"/>
                  <a:pt x="139" y="12"/>
                </a:cubicBezTo>
                <a:cubicBezTo>
                  <a:pt x="135" y="16"/>
                  <a:pt x="132" y="21"/>
                  <a:pt x="130" y="26"/>
                </a:cubicBezTo>
                <a:close/>
                <a:moveTo>
                  <a:pt x="324" y="33"/>
                </a:moveTo>
                <a:cubicBezTo>
                  <a:pt x="333" y="28"/>
                  <a:pt x="339" y="20"/>
                  <a:pt x="345" y="12"/>
                </a:cubicBezTo>
                <a:cubicBezTo>
                  <a:pt x="334" y="15"/>
                  <a:pt x="329" y="25"/>
                  <a:pt x="324" y="33"/>
                </a:cubicBezTo>
                <a:close/>
                <a:moveTo>
                  <a:pt x="335" y="31"/>
                </a:moveTo>
                <a:cubicBezTo>
                  <a:pt x="337" y="31"/>
                  <a:pt x="337" y="29"/>
                  <a:pt x="340" y="30"/>
                </a:cubicBezTo>
                <a:cubicBezTo>
                  <a:pt x="342" y="23"/>
                  <a:pt x="354" y="19"/>
                  <a:pt x="353" y="12"/>
                </a:cubicBezTo>
                <a:cubicBezTo>
                  <a:pt x="348" y="19"/>
                  <a:pt x="341" y="25"/>
                  <a:pt x="335" y="31"/>
                </a:cubicBezTo>
                <a:close/>
                <a:moveTo>
                  <a:pt x="142" y="22"/>
                </a:moveTo>
                <a:cubicBezTo>
                  <a:pt x="136" y="29"/>
                  <a:pt x="129" y="35"/>
                  <a:pt x="127" y="41"/>
                </a:cubicBezTo>
                <a:cubicBezTo>
                  <a:pt x="130" y="40"/>
                  <a:pt x="132" y="35"/>
                  <a:pt x="136" y="37"/>
                </a:cubicBezTo>
                <a:cubicBezTo>
                  <a:pt x="142" y="28"/>
                  <a:pt x="152" y="24"/>
                  <a:pt x="156" y="13"/>
                </a:cubicBezTo>
                <a:cubicBezTo>
                  <a:pt x="149" y="12"/>
                  <a:pt x="146" y="18"/>
                  <a:pt x="142" y="22"/>
                </a:cubicBezTo>
                <a:close/>
                <a:moveTo>
                  <a:pt x="161" y="18"/>
                </a:moveTo>
                <a:cubicBezTo>
                  <a:pt x="157" y="21"/>
                  <a:pt x="154" y="26"/>
                  <a:pt x="150" y="31"/>
                </a:cubicBezTo>
                <a:cubicBezTo>
                  <a:pt x="146" y="35"/>
                  <a:pt x="139" y="38"/>
                  <a:pt x="139" y="43"/>
                </a:cubicBezTo>
                <a:cubicBezTo>
                  <a:pt x="140" y="40"/>
                  <a:pt x="144" y="39"/>
                  <a:pt x="147" y="38"/>
                </a:cubicBezTo>
                <a:cubicBezTo>
                  <a:pt x="154" y="30"/>
                  <a:pt x="160" y="20"/>
                  <a:pt x="170" y="14"/>
                </a:cubicBezTo>
                <a:cubicBezTo>
                  <a:pt x="173" y="14"/>
                  <a:pt x="170" y="19"/>
                  <a:pt x="174" y="18"/>
                </a:cubicBezTo>
                <a:cubicBezTo>
                  <a:pt x="177" y="13"/>
                  <a:pt x="168" y="13"/>
                  <a:pt x="162" y="13"/>
                </a:cubicBezTo>
                <a:cubicBezTo>
                  <a:pt x="163" y="16"/>
                  <a:pt x="161" y="16"/>
                  <a:pt x="161" y="18"/>
                </a:cubicBezTo>
                <a:close/>
                <a:moveTo>
                  <a:pt x="251" y="14"/>
                </a:moveTo>
                <a:cubicBezTo>
                  <a:pt x="245" y="19"/>
                  <a:pt x="242" y="26"/>
                  <a:pt x="237" y="31"/>
                </a:cubicBezTo>
                <a:cubicBezTo>
                  <a:pt x="234" y="34"/>
                  <a:pt x="227" y="36"/>
                  <a:pt x="228" y="42"/>
                </a:cubicBezTo>
                <a:cubicBezTo>
                  <a:pt x="231" y="42"/>
                  <a:pt x="233" y="38"/>
                  <a:pt x="236" y="35"/>
                </a:cubicBezTo>
                <a:cubicBezTo>
                  <a:pt x="242" y="30"/>
                  <a:pt x="248" y="26"/>
                  <a:pt x="253" y="21"/>
                </a:cubicBezTo>
                <a:cubicBezTo>
                  <a:pt x="254" y="19"/>
                  <a:pt x="259" y="13"/>
                  <a:pt x="256" y="13"/>
                </a:cubicBezTo>
                <a:cubicBezTo>
                  <a:pt x="255" y="15"/>
                  <a:pt x="253" y="14"/>
                  <a:pt x="251" y="14"/>
                </a:cubicBezTo>
                <a:close/>
                <a:moveTo>
                  <a:pt x="266" y="13"/>
                </a:moveTo>
                <a:cubicBezTo>
                  <a:pt x="255" y="29"/>
                  <a:pt x="238" y="39"/>
                  <a:pt x="227" y="54"/>
                </a:cubicBezTo>
                <a:cubicBezTo>
                  <a:pt x="230" y="54"/>
                  <a:pt x="230" y="52"/>
                  <a:pt x="231" y="54"/>
                </a:cubicBezTo>
                <a:cubicBezTo>
                  <a:pt x="243" y="39"/>
                  <a:pt x="259" y="28"/>
                  <a:pt x="271" y="13"/>
                </a:cubicBezTo>
                <a:cubicBezTo>
                  <a:pt x="269" y="13"/>
                  <a:pt x="268" y="13"/>
                  <a:pt x="266" y="13"/>
                </a:cubicBezTo>
                <a:close/>
                <a:moveTo>
                  <a:pt x="273" y="21"/>
                </a:moveTo>
                <a:cubicBezTo>
                  <a:pt x="266" y="29"/>
                  <a:pt x="253" y="37"/>
                  <a:pt x="247" y="46"/>
                </a:cubicBezTo>
                <a:cubicBezTo>
                  <a:pt x="251" y="49"/>
                  <a:pt x="253" y="43"/>
                  <a:pt x="255" y="40"/>
                </a:cubicBezTo>
                <a:cubicBezTo>
                  <a:pt x="263" y="32"/>
                  <a:pt x="272" y="25"/>
                  <a:pt x="278" y="17"/>
                </a:cubicBezTo>
                <a:cubicBezTo>
                  <a:pt x="277" y="17"/>
                  <a:pt x="276" y="12"/>
                  <a:pt x="275" y="15"/>
                </a:cubicBezTo>
                <a:cubicBezTo>
                  <a:pt x="276" y="16"/>
                  <a:pt x="273" y="20"/>
                  <a:pt x="273" y="21"/>
                </a:cubicBezTo>
                <a:close/>
                <a:moveTo>
                  <a:pt x="391" y="20"/>
                </a:moveTo>
                <a:cubicBezTo>
                  <a:pt x="392" y="18"/>
                  <a:pt x="394" y="17"/>
                  <a:pt x="395" y="14"/>
                </a:cubicBezTo>
                <a:cubicBezTo>
                  <a:pt x="391" y="13"/>
                  <a:pt x="389" y="19"/>
                  <a:pt x="391" y="20"/>
                </a:cubicBezTo>
                <a:close/>
                <a:moveTo>
                  <a:pt x="224" y="36"/>
                </a:moveTo>
                <a:cubicBezTo>
                  <a:pt x="228" y="30"/>
                  <a:pt x="239" y="24"/>
                  <a:pt x="239" y="15"/>
                </a:cubicBezTo>
                <a:cubicBezTo>
                  <a:pt x="232" y="20"/>
                  <a:pt x="225" y="30"/>
                  <a:pt x="224" y="36"/>
                </a:cubicBezTo>
                <a:close/>
                <a:moveTo>
                  <a:pt x="327" y="18"/>
                </a:moveTo>
                <a:cubicBezTo>
                  <a:pt x="327" y="18"/>
                  <a:pt x="328" y="17"/>
                  <a:pt x="328" y="17"/>
                </a:cubicBezTo>
                <a:cubicBezTo>
                  <a:pt x="328" y="16"/>
                  <a:pt x="328" y="15"/>
                  <a:pt x="326" y="15"/>
                </a:cubicBezTo>
                <a:cubicBezTo>
                  <a:pt x="327" y="16"/>
                  <a:pt x="326" y="18"/>
                  <a:pt x="327" y="18"/>
                </a:cubicBezTo>
                <a:close/>
                <a:moveTo>
                  <a:pt x="394" y="28"/>
                </a:moveTo>
                <a:cubicBezTo>
                  <a:pt x="398" y="24"/>
                  <a:pt x="404" y="22"/>
                  <a:pt x="406" y="16"/>
                </a:cubicBezTo>
                <a:cubicBezTo>
                  <a:pt x="399" y="18"/>
                  <a:pt x="395" y="21"/>
                  <a:pt x="394" y="28"/>
                </a:cubicBezTo>
                <a:close/>
                <a:moveTo>
                  <a:pt x="415" y="17"/>
                </a:moveTo>
                <a:cubicBezTo>
                  <a:pt x="407" y="27"/>
                  <a:pt x="395" y="32"/>
                  <a:pt x="388" y="43"/>
                </a:cubicBezTo>
                <a:cubicBezTo>
                  <a:pt x="401" y="37"/>
                  <a:pt x="408" y="26"/>
                  <a:pt x="419" y="18"/>
                </a:cubicBezTo>
                <a:cubicBezTo>
                  <a:pt x="417" y="18"/>
                  <a:pt x="416" y="18"/>
                  <a:pt x="415" y="17"/>
                </a:cubicBezTo>
                <a:close/>
                <a:moveTo>
                  <a:pt x="367" y="93"/>
                </a:moveTo>
                <a:cubicBezTo>
                  <a:pt x="375" y="90"/>
                  <a:pt x="380" y="82"/>
                  <a:pt x="386" y="76"/>
                </a:cubicBezTo>
                <a:cubicBezTo>
                  <a:pt x="396" y="66"/>
                  <a:pt x="405" y="59"/>
                  <a:pt x="414" y="50"/>
                </a:cubicBezTo>
                <a:cubicBezTo>
                  <a:pt x="421" y="42"/>
                  <a:pt x="430" y="33"/>
                  <a:pt x="427" y="19"/>
                </a:cubicBezTo>
                <a:cubicBezTo>
                  <a:pt x="424" y="20"/>
                  <a:pt x="424" y="23"/>
                  <a:pt x="421" y="24"/>
                </a:cubicBezTo>
                <a:cubicBezTo>
                  <a:pt x="423" y="25"/>
                  <a:pt x="425" y="26"/>
                  <a:pt x="425" y="28"/>
                </a:cubicBezTo>
                <a:cubicBezTo>
                  <a:pt x="417" y="40"/>
                  <a:pt x="405" y="50"/>
                  <a:pt x="394" y="59"/>
                </a:cubicBezTo>
                <a:cubicBezTo>
                  <a:pt x="393" y="62"/>
                  <a:pt x="393" y="61"/>
                  <a:pt x="394" y="64"/>
                </a:cubicBezTo>
                <a:cubicBezTo>
                  <a:pt x="390" y="67"/>
                  <a:pt x="388" y="70"/>
                  <a:pt x="383" y="71"/>
                </a:cubicBezTo>
                <a:cubicBezTo>
                  <a:pt x="384" y="85"/>
                  <a:pt x="370" y="84"/>
                  <a:pt x="367" y="93"/>
                </a:cubicBezTo>
                <a:close/>
                <a:moveTo>
                  <a:pt x="325" y="58"/>
                </a:moveTo>
                <a:cubicBezTo>
                  <a:pt x="335" y="53"/>
                  <a:pt x="339" y="45"/>
                  <a:pt x="346" y="38"/>
                </a:cubicBezTo>
                <a:cubicBezTo>
                  <a:pt x="351" y="33"/>
                  <a:pt x="357" y="29"/>
                  <a:pt x="362" y="23"/>
                </a:cubicBezTo>
                <a:cubicBezTo>
                  <a:pt x="362" y="22"/>
                  <a:pt x="362" y="20"/>
                  <a:pt x="361" y="20"/>
                </a:cubicBezTo>
                <a:cubicBezTo>
                  <a:pt x="351" y="34"/>
                  <a:pt x="336" y="44"/>
                  <a:pt x="325" y="58"/>
                </a:cubicBezTo>
                <a:close/>
                <a:moveTo>
                  <a:pt x="144" y="49"/>
                </a:moveTo>
                <a:cubicBezTo>
                  <a:pt x="153" y="44"/>
                  <a:pt x="160" y="34"/>
                  <a:pt x="165" y="27"/>
                </a:cubicBezTo>
                <a:cubicBezTo>
                  <a:pt x="166" y="26"/>
                  <a:pt x="171" y="23"/>
                  <a:pt x="167" y="22"/>
                </a:cubicBezTo>
                <a:cubicBezTo>
                  <a:pt x="161" y="32"/>
                  <a:pt x="151" y="39"/>
                  <a:pt x="144" y="49"/>
                </a:cubicBezTo>
                <a:close/>
                <a:moveTo>
                  <a:pt x="272" y="33"/>
                </a:moveTo>
                <a:cubicBezTo>
                  <a:pt x="269" y="35"/>
                  <a:pt x="264" y="37"/>
                  <a:pt x="265" y="40"/>
                </a:cubicBezTo>
                <a:cubicBezTo>
                  <a:pt x="268" y="34"/>
                  <a:pt x="280" y="32"/>
                  <a:pt x="279" y="25"/>
                </a:cubicBezTo>
                <a:cubicBezTo>
                  <a:pt x="277" y="27"/>
                  <a:pt x="274" y="30"/>
                  <a:pt x="272" y="33"/>
                </a:cubicBezTo>
                <a:close/>
                <a:moveTo>
                  <a:pt x="21" y="32"/>
                </a:moveTo>
                <a:cubicBezTo>
                  <a:pt x="22" y="30"/>
                  <a:pt x="23" y="29"/>
                  <a:pt x="23" y="27"/>
                </a:cubicBezTo>
                <a:cubicBezTo>
                  <a:pt x="20" y="26"/>
                  <a:pt x="19" y="31"/>
                  <a:pt x="21" y="32"/>
                </a:cubicBezTo>
                <a:close/>
                <a:moveTo>
                  <a:pt x="395" y="47"/>
                </a:moveTo>
                <a:cubicBezTo>
                  <a:pt x="393" y="49"/>
                  <a:pt x="389" y="52"/>
                  <a:pt x="390" y="55"/>
                </a:cubicBezTo>
                <a:cubicBezTo>
                  <a:pt x="393" y="52"/>
                  <a:pt x="395" y="49"/>
                  <a:pt x="400" y="48"/>
                </a:cubicBezTo>
                <a:cubicBezTo>
                  <a:pt x="404" y="41"/>
                  <a:pt x="416" y="36"/>
                  <a:pt x="416" y="28"/>
                </a:cubicBezTo>
                <a:cubicBezTo>
                  <a:pt x="410" y="34"/>
                  <a:pt x="400" y="41"/>
                  <a:pt x="395" y="47"/>
                </a:cubicBezTo>
                <a:close/>
                <a:moveTo>
                  <a:pt x="388" y="34"/>
                </a:moveTo>
                <a:cubicBezTo>
                  <a:pt x="390" y="33"/>
                  <a:pt x="394" y="30"/>
                  <a:pt x="393" y="29"/>
                </a:cubicBezTo>
                <a:cubicBezTo>
                  <a:pt x="393" y="32"/>
                  <a:pt x="387" y="29"/>
                  <a:pt x="388" y="34"/>
                </a:cubicBezTo>
                <a:close/>
                <a:moveTo>
                  <a:pt x="12" y="34"/>
                </a:moveTo>
                <a:cubicBezTo>
                  <a:pt x="12" y="32"/>
                  <a:pt x="14" y="32"/>
                  <a:pt x="14" y="30"/>
                </a:cubicBezTo>
                <a:cubicBezTo>
                  <a:pt x="11" y="28"/>
                  <a:pt x="9" y="32"/>
                  <a:pt x="12" y="34"/>
                </a:cubicBezTo>
                <a:close/>
                <a:moveTo>
                  <a:pt x="67" y="37"/>
                </a:moveTo>
                <a:cubicBezTo>
                  <a:pt x="70" y="36"/>
                  <a:pt x="76" y="32"/>
                  <a:pt x="75" y="30"/>
                </a:cubicBezTo>
                <a:cubicBezTo>
                  <a:pt x="72" y="32"/>
                  <a:pt x="69" y="34"/>
                  <a:pt x="67" y="37"/>
                </a:cubicBezTo>
                <a:close/>
                <a:moveTo>
                  <a:pt x="173" y="32"/>
                </a:moveTo>
                <a:cubicBezTo>
                  <a:pt x="173" y="28"/>
                  <a:pt x="169" y="32"/>
                  <a:pt x="169" y="33"/>
                </a:cubicBezTo>
                <a:cubicBezTo>
                  <a:pt x="164" y="37"/>
                  <a:pt x="160" y="43"/>
                  <a:pt x="156" y="48"/>
                </a:cubicBezTo>
                <a:cubicBezTo>
                  <a:pt x="149" y="54"/>
                  <a:pt x="142" y="61"/>
                  <a:pt x="138" y="68"/>
                </a:cubicBezTo>
                <a:cubicBezTo>
                  <a:pt x="153" y="59"/>
                  <a:pt x="160" y="43"/>
                  <a:pt x="173" y="32"/>
                </a:cubicBezTo>
                <a:close/>
                <a:moveTo>
                  <a:pt x="342" y="49"/>
                </a:moveTo>
                <a:cubicBezTo>
                  <a:pt x="339" y="56"/>
                  <a:pt x="329" y="60"/>
                  <a:pt x="329" y="66"/>
                </a:cubicBezTo>
                <a:cubicBezTo>
                  <a:pt x="336" y="64"/>
                  <a:pt x="341" y="59"/>
                  <a:pt x="345" y="55"/>
                </a:cubicBezTo>
                <a:cubicBezTo>
                  <a:pt x="351" y="48"/>
                  <a:pt x="357" y="43"/>
                  <a:pt x="360" y="35"/>
                </a:cubicBezTo>
                <a:cubicBezTo>
                  <a:pt x="360" y="34"/>
                  <a:pt x="359" y="33"/>
                  <a:pt x="358" y="34"/>
                </a:cubicBezTo>
                <a:cubicBezTo>
                  <a:pt x="353" y="39"/>
                  <a:pt x="348" y="45"/>
                  <a:pt x="342" y="49"/>
                </a:cubicBezTo>
                <a:close/>
                <a:moveTo>
                  <a:pt x="265" y="47"/>
                </a:moveTo>
                <a:cubicBezTo>
                  <a:pt x="271" y="43"/>
                  <a:pt x="277" y="39"/>
                  <a:pt x="281" y="35"/>
                </a:cubicBezTo>
                <a:cubicBezTo>
                  <a:pt x="275" y="38"/>
                  <a:pt x="269" y="42"/>
                  <a:pt x="265" y="47"/>
                </a:cubicBezTo>
                <a:close/>
                <a:moveTo>
                  <a:pt x="73" y="53"/>
                </a:moveTo>
                <a:cubicBezTo>
                  <a:pt x="76" y="48"/>
                  <a:pt x="81" y="46"/>
                  <a:pt x="85" y="41"/>
                </a:cubicBezTo>
                <a:cubicBezTo>
                  <a:pt x="84" y="40"/>
                  <a:pt x="84" y="40"/>
                  <a:pt x="83" y="40"/>
                </a:cubicBezTo>
                <a:cubicBezTo>
                  <a:pt x="80" y="45"/>
                  <a:pt x="71" y="47"/>
                  <a:pt x="73" y="53"/>
                </a:cubicBezTo>
                <a:close/>
                <a:moveTo>
                  <a:pt x="322" y="46"/>
                </a:moveTo>
                <a:cubicBezTo>
                  <a:pt x="324" y="46"/>
                  <a:pt x="325" y="43"/>
                  <a:pt x="326" y="41"/>
                </a:cubicBezTo>
                <a:cubicBezTo>
                  <a:pt x="325" y="41"/>
                  <a:pt x="324" y="41"/>
                  <a:pt x="323" y="41"/>
                </a:cubicBezTo>
                <a:cubicBezTo>
                  <a:pt x="323" y="44"/>
                  <a:pt x="321" y="44"/>
                  <a:pt x="322" y="46"/>
                </a:cubicBezTo>
                <a:close/>
                <a:moveTo>
                  <a:pt x="39" y="46"/>
                </a:moveTo>
                <a:cubicBezTo>
                  <a:pt x="40" y="46"/>
                  <a:pt x="41" y="46"/>
                  <a:pt x="42" y="46"/>
                </a:cubicBezTo>
                <a:cubicBezTo>
                  <a:pt x="42" y="45"/>
                  <a:pt x="42" y="43"/>
                  <a:pt x="40" y="43"/>
                </a:cubicBezTo>
                <a:cubicBezTo>
                  <a:pt x="40" y="44"/>
                  <a:pt x="40" y="45"/>
                  <a:pt x="39" y="46"/>
                </a:cubicBezTo>
                <a:close/>
                <a:moveTo>
                  <a:pt x="215" y="54"/>
                </a:moveTo>
                <a:cubicBezTo>
                  <a:pt x="219" y="51"/>
                  <a:pt x="227" y="47"/>
                  <a:pt x="227" y="43"/>
                </a:cubicBezTo>
                <a:cubicBezTo>
                  <a:pt x="224" y="48"/>
                  <a:pt x="216" y="47"/>
                  <a:pt x="215" y="54"/>
                </a:cubicBezTo>
                <a:close/>
                <a:moveTo>
                  <a:pt x="154" y="61"/>
                </a:moveTo>
                <a:cubicBezTo>
                  <a:pt x="152" y="62"/>
                  <a:pt x="148" y="65"/>
                  <a:pt x="150" y="66"/>
                </a:cubicBezTo>
                <a:cubicBezTo>
                  <a:pt x="156" y="60"/>
                  <a:pt x="160" y="52"/>
                  <a:pt x="169" y="49"/>
                </a:cubicBezTo>
                <a:cubicBezTo>
                  <a:pt x="168" y="47"/>
                  <a:pt x="172" y="45"/>
                  <a:pt x="169" y="44"/>
                </a:cubicBezTo>
                <a:cubicBezTo>
                  <a:pt x="165" y="51"/>
                  <a:pt x="157" y="54"/>
                  <a:pt x="154" y="61"/>
                </a:cubicBezTo>
                <a:close/>
                <a:moveTo>
                  <a:pt x="47" y="57"/>
                </a:moveTo>
                <a:cubicBezTo>
                  <a:pt x="61" y="67"/>
                  <a:pt x="62" y="38"/>
                  <a:pt x="51" y="50"/>
                </a:cubicBezTo>
                <a:cubicBezTo>
                  <a:pt x="50" y="50"/>
                  <a:pt x="49" y="49"/>
                  <a:pt x="47" y="49"/>
                </a:cubicBezTo>
                <a:cubicBezTo>
                  <a:pt x="46" y="52"/>
                  <a:pt x="47" y="53"/>
                  <a:pt x="47" y="57"/>
                </a:cubicBezTo>
                <a:close/>
                <a:moveTo>
                  <a:pt x="282" y="50"/>
                </a:moveTo>
                <a:cubicBezTo>
                  <a:pt x="283" y="50"/>
                  <a:pt x="284" y="50"/>
                  <a:pt x="284" y="50"/>
                </a:cubicBezTo>
                <a:cubicBezTo>
                  <a:pt x="284" y="49"/>
                  <a:pt x="284" y="49"/>
                  <a:pt x="284" y="48"/>
                </a:cubicBezTo>
                <a:cubicBezTo>
                  <a:pt x="284" y="48"/>
                  <a:pt x="283" y="48"/>
                  <a:pt x="282" y="48"/>
                </a:cubicBezTo>
                <a:cubicBezTo>
                  <a:pt x="282" y="49"/>
                  <a:pt x="282" y="49"/>
                  <a:pt x="282" y="50"/>
                </a:cubicBezTo>
                <a:close/>
                <a:moveTo>
                  <a:pt x="76" y="60"/>
                </a:moveTo>
                <a:cubicBezTo>
                  <a:pt x="78" y="57"/>
                  <a:pt x="82" y="56"/>
                  <a:pt x="86" y="55"/>
                </a:cubicBezTo>
                <a:cubicBezTo>
                  <a:pt x="84" y="55"/>
                  <a:pt x="88" y="48"/>
                  <a:pt x="84" y="50"/>
                </a:cubicBezTo>
                <a:cubicBezTo>
                  <a:pt x="82" y="54"/>
                  <a:pt x="75" y="57"/>
                  <a:pt x="76" y="60"/>
                </a:cubicBezTo>
                <a:close/>
                <a:moveTo>
                  <a:pt x="326" y="80"/>
                </a:moveTo>
                <a:cubicBezTo>
                  <a:pt x="331" y="83"/>
                  <a:pt x="322" y="87"/>
                  <a:pt x="318" y="88"/>
                </a:cubicBezTo>
                <a:cubicBezTo>
                  <a:pt x="317" y="92"/>
                  <a:pt x="317" y="97"/>
                  <a:pt x="316" y="100"/>
                </a:cubicBezTo>
                <a:cubicBezTo>
                  <a:pt x="319" y="101"/>
                  <a:pt x="317" y="96"/>
                  <a:pt x="321" y="97"/>
                </a:cubicBezTo>
                <a:cubicBezTo>
                  <a:pt x="320" y="94"/>
                  <a:pt x="321" y="92"/>
                  <a:pt x="322" y="89"/>
                </a:cubicBezTo>
                <a:cubicBezTo>
                  <a:pt x="324" y="89"/>
                  <a:pt x="325" y="87"/>
                  <a:pt x="326" y="86"/>
                </a:cubicBezTo>
                <a:cubicBezTo>
                  <a:pt x="332" y="79"/>
                  <a:pt x="338" y="73"/>
                  <a:pt x="345" y="66"/>
                </a:cubicBezTo>
                <a:cubicBezTo>
                  <a:pt x="349" y="61"/>
                  <a:pt x="355" y="56"/>
                  <a:pt x="355" y="50"/>
                </a:cubicBezTo>
                <a:cubicBezTo>
                  <a:pt x="346" y="60"/>
                  <a:pt x="335" y="69"/>
                  <a:pt x="326" y="80"/>
                </a:cubicBezTo>
                <a:close/>
                <a:moveTo>
                  <a:pt x="238" y="76"/>
                </a:moveTo>
                <a:cubicBezTo>
                  <a:pt x="252" y="84"/>
                  <a:pt x="260" y="65"/>
                  <a:pt x="253" y="53"/>
                </a:cubicBezTo>
                <a:cubicBezTo>
                  <a:pt x="241" y="49"/>
                  <a:pt x="235" y="64"/>
                  <a:pt x="238" y="76"/>
                </a:cubicBezTo>
                <a:close/>
                <a:moveTo>
                  <a:pt x="398" y="72"/>
                </a:moveTo>
                <a:cubicBezTo>
                  <a:pt x="394" y="76"/>
                  <a:pt x="389" y="81"/>
                  <a:pt x="389" y="84"/>
                </a:cubicBezTo>
                <a:cubicBezTo>
                  <a:pt x="396" y="79"/>
                  <a:pt x="403" y="72"/>
                  <a:pt x="409" y="65"/>
                </a:cubicBezTo>
                <a:cubicBezTo>
                  <a:pt x="412" y="61"/>
                  <a:pt x="413" y="57"/>
                  <a:pt x="419" y="58"/>
                </a:cubicBezTo>
                <a:cubicBezTo>
                  <a:pt x="419" y="55"/>
                  <a:pt x="420" y="54"/>
                  <a:pt x="421" y="52"/>
                </a:cubicBezTo>
                <a:cubicBezTo>
                  <a:pt x="412" y="59"/>
                  <a:pt x="406" y="65"/>
                  <a:pt x="398" y="72"/>
                </a:cubicBezTo>
                <a:close/>
                <a:moveTo>
                  <a:pt x="282" y="58"/>
                </a:moveTo>
                <a:cubicBezTo>
                  <a:pt x="286" y="58"/>
                  <a:pt x="285" y="60"/>
                  <a:pt x="284" y="62"/>
                </a:cubicBezTo>
                <a:cubicBezTo>
                  <a:pt x="288" y="63"/>
                  <a:pt x="286" y="54"/>
                  <a:pt x="283" y="55"/>
                </a:cubicBezTo>
                <a:cubicBezTo>
                  <a:pt x="283" y="56"/>
                  <a:pt x="283" y="57"/>
                  <a:pt x="282" y="58"/>
                </a:cubicBezTo>
                <a:close/>
                <a:moveTo>
                  <a:pt x="131" y="91"/>
                </a:moveTo>
                <a:cubicBezTo>
                  <a:pt x="145" y="82"/>
                  <a:pt x="158" y="72"/>
                  <a:pt x="167" y="58"/>
                </a:cubicBezTo>
                <a:cubicBezTo>
                  <a:pt x="168" y="58"/>
                  <a:pt x="168" y="56"/>
                  <a:pt x="166" y="57"/>
                </a:cubicBezTo>
                <a:cubicBezTo>
                  <a:pt x="155" y="69"/>
                  <a:pt x="141" y="78"/>
                  <a:pt x="131" y="91"/>
                </a:cubicBezTo>
                <a:close/>
                <a:moveTo>
                  <a:pt x="63" y="59"/>
                </a:moveTo>
                <a:cubicBezTo>
                  <a:pt x="65" y="60"/>
                  <a:pt x="66" y="59"/>
                  <a:pt x="66" y="58"/>
                </a:cubicBezTo>
                <a:cubicBezTo>
                  <a:pt x="65" y="58"/>
                  <a:pt x="64" y="58"/>
                  <a:pt x="63" y="59"/>
                </a:cubicBezTo>
                <a:close/>
                <a:moveTo>
                  <a:pt x="211" y="75"/>
                </a:moveTo>
                <a:cubicBezTo>
                  <a:pt x="218" y="72"/>
                  <a:pt x="223" y="63"/>
                  <a:pt x="230" y="63"/>
                </a:cubicBezTo>
                <a:cubicBezTo>
                  <a:pt x="231" y="62"/>
                  <a:pt x="234" y="58"/>
                  <a:pt x="231" y="58"/>
                </a:cubicBezTo>
                <a:cubicBezTo>
                  <a:pt x="226" y="63"/>
                  <a:pt x="218" y="65"/>
                  <a:pt x="212" y="70"/>
                </a:cubicBezTo>
                <a:cubicBezTo>
                  <a:pt x="216" y="71"/>
                  <a:pt x="208" y="74"/>
                  <a:pt x="211" y="75"/>
                </a:cubicBezTo>
                <a:close/>
                <a:moveTo>
                  <a:pt x="122" y="59"/>
                </a:moveTo>
                <a:cubicBezTo>
                  <a:pt x="122" y="61"/>
                  <a:pt x="119" y="66"/>
                  <a:pt x="122" y="67"/>
                </a:cubicBezTo>
                <a:cubicBezTo>
                  <a:pt x="122" y="63"/>
                  <a:pt x="126" y="62"/>
                  <a:pt x="127" y="59"/>
                </a:cubicBezTo>
                <a:cubicBezTo>
                  <a:pt x="124" y="58"/>
                  <a:pt x="125" y="60"/>
                  <a:pt x="122" y="59"/>
                </a:cubicBezTo>
                <a:close/>
                <a:moveTo>
                  <a:pt x="44" y="62"/>
                </a:moveTo>
                <a:cubicBezTo>
                  <a:pt x="35" y="73"/>
                  <a:pt x="24" y="82"/>
                  <a:pt x="16" y="95"/>
                </a:cubicBezTo>
                <a:cubicBezTo>
                  <a:pt x="29" y="86"/>
                  <a:pt x="37" y="74"/>
                  <a:pt x="47" y="63"/>
                </a:cubicBezTo>
                <a:cubicBezTo>
                  <a:pt x="46" y="63"/>
                  <a:pt x="46" y="62"/>
                  <a:pt x="44" y="62"/>
                </a:cubicBezTo>
                <a:close/>
                <a:moveTo>
                  <a:pt x="261" y="74"/>
                </a:moveTo>
                <a:cubicBezTo>
                  <a:pt x="266" y="74"/>
                  <a:pt x="270" y="67"/>
                  <a:pt x="274" y="63"/>
                </a:cubicBezTo>
                <a:cubicBezTo>
                  <a:pt x="269" y="66"/>
                  <a:pt x="265" y="70"/>
                  <a:pt x="261" y="74"/>
                </a:cubicBezTo>
                <a:close/>
                <a:moveTo>
                  <a:pt x="264" y="81"/>
                </a:moveTo>
                <a:cubicBezTo>
                  <a:pt x="261" y="84"/>
                  <a:pt x="255" y="86"/>
                  <a:pt x="255" y="90"/>
                </a:cubicBezTo>
                <a:cubicBezTo>
                  <a:pt x="263" y="84"/>
                  <a:pt x="271" y="76"/>
                  <a:pt x="277" y="69"/>
                </a:cubicBezTo>
                <a:cubicBezTo>
                  <a:pt x="279" y="68"/>
                  <a:pt x="284" y="68"/>
                  <a:pt x="281" y="64"/>
                </a:cubicBezTo>
                <a:cubicBezTo>
                  <a:pt x="276" y="70"/>
                  <a:pt x="270" y="76"/>
                  <a:pt x="264" y="81"/>
                </a:cubicBezTo>
                <a:close/>
                <a:moveTo>
                  <a:pt x="390" y="91"/>
                </a:moveTo>
                <a:cubicBezTo>
                  <a:pt x="387" y="94"/>
                  <a:pt x="383" y="97"/>
                  <a:pt x="383" y="101"/>
                </a:cubicBezTo>
                <a:cubicBezTo>
                  <a:pt x="388" y="97"/>
                  <a:pt x="394" y="93"/>
                  <a:pt x="399" y="87"/>
                </a:cubicBezTo>
                <a:cubicBezTo>
                  <a:pt x="405" y="82"/>
                  <a:pt x="408" y="74"/>
                  <a:pt x="416" y="72"/>
                </a:cubicBezTo>
                <a:cubicBezTo>
                  <a:pt x="415" y="69"/>
                  <a:pt x="419" y="66"/>
                  <a:pt x="417" y="64"/>
                </a:cubicBezTo>
                <a:cubicBezTo>
                  <a:pt x="409" y="75"/>
                  <a:pt x="398" y="83"/>
                  <a:pt x="390" y="91"/>
                </a:cubicBezTo>
                <a:close/>
                <a:moveTo>
                  <a:pt x="349" y="68"/>
                </a:moveTo>
                <a:cubicBezTo>
                  <a:pt x="351" y="69"/>
                  <a:pt x="354" y="66"/>
                  <a:pt x="351" y="65"/>
                </a:cubicBezTo>
                <a:cubicBezTo>
                  <a:pt x="351" y="67"/>
                  <a:pt x="350" y="67"/>
                  <a:pt x="349" y="68"/>
                </a:cubicBezTo>
                <a:close/>
                <a:moveTo>
                  <a:pt x="61" y="70"/>
                </a:moveTo>
                <a:cubicBezTo>
                  <a:pt x="63" y="70"/>
                  <a:pt x="64" y="69"/>
                  <a:pt x="64" y="68"/>
                </a:cubicBezTo>
                <a:cubicBezTo>
                  <a:pt x="63" y="68"/>
                  <a:pt x="62" y="69"/>
                  <a:pt x="61" y="70"/>
                </a:cubicBezTo>
                <a:close/>
                <a:moveTo>
                  <a:pt x="256" y="96"/>
                </a:moveTo>
                <a:cubicBezTo>
                  <a:pt x="262" y="93"/>
                  <a:pt x="268" y="88"/>
                  <a:pt x="274" y="83"/>
                </a:cubicBezTo>
                <a:cubicBezTo>
                  <a:pt x="279" y="80"/>
                  <a:pt x="288" y="75"/>
                  <a:pt x="287" y="69"/>
                </a:cubicBezTo>
                <a:cubicBezTo>
                  <a:pt x="278" y="79"/>
                  <a:pt x="266" y="86"/>
                  <a:pt x="256" y="96"/>
                </a:cubicBezTo>
                <a:close/>
                <a:moveTo>
                  <a:pt x="227" y="70"/>
                </a:moveTo>
                <a:cubicBezTo>
                  <a:pt x="219" y="77"/>
                  <a:pt x="210" y="82"/>
                  <a:pt x="202" y="88"/>
                </a:cubicBezTo>
                <a:cubicBezTo>
                  <a:pt x="200" y="88"/>
                  <a:pt x="200" y="87"/>
                  <a:pt x="198" y="87"/>
                </a:cubicBezTo>
                <a:cubicBezTo>
                  <a:pt x="198" y="91"/>
                  <a:pt x="195" y="93"/>
                  <a:pt x="197" y="95"/>
                </a:cubicBezTo>
                <a:cubicBezTo>
                  <a:pt x="200" y="95"/>
                  <a:pt x="203" y="95"/>
                  <a:pt x="205" y="93"/>
                </a:cubicBezTo>
                <a:cubicBezTo>
                  <a:pt x="203" y="93"/>
                  <a:pt x="205" y="90"/>
                  <a:pt x="205" y="88"/>
                </a:cubicBezTo>
                <a:cubicBezTo>
                  <a:pt x="207" y="87"/>
                  <a:pt x="208" y="85"/>
                  <a:pt x="211" y="85"/>
                </a:cubicBezTo>
                <a:cubicBezTo>
                  <a:pt x="216" y="79"/>
                  <a:pt x="225" y="78"/>
                  <a:pt x="229" y="71"/>
                </a:cubicBezTo>
                <a:cubicBezTo>
                  <a:pt x="228" y="70"/>
                  <a:pt x="228" y="70"/>
                  <a:pt x="227" y="70"/>
                </a:cubicBezTo>
                <a:close/>
                <a:moveTo>
                  <a:pt x="320" y="78"/>
                </a:moveTo>
                <a:cubicBezTo>
                  <a:pt x="322" y="78"/>
                  <a:pt x="322" y="75"/>
                  <a:pt x="324" y="74"/>
                </a:cubicBezTo>
                <a:cubicBezTo>
                  <a:pt x="321" y="73"/>
                  <a:pt x="319" y="75"/>
                  <a:pt x="320" y="78"/>
                </a:cubicBezTo>
                <a:close/>
                <a:moveTo>
                  <a:pt x="358" y="93"/>
                </a:moveTo>
                <a:cubicBezTo>
                  <a:pt x="362" y="85"/>
                  <a:pt x="373" y="83"/>
                  <a:pt x="376" y="74"/>
                </a:cubicBezTo>
                <a:cubicBezTo>
                  <a:pt x="373" y="74"/>
                  <a:pt x="373" y="74"/>
                  <a:pt x="370" y="74"/>
                </a:cubicBezTo>
                <a:cubicBezTo>
                  <a:pt x="371" y="81"/>
                  <a:pt x="361" y="83"/>
                  <a:pt x="357" y="88"/>
                </a:cubicBezTo>
                <a:cubicBezTo>
                  <a:pt x="359" y="91"/>
                  <a:pt x="357" y="92"/>
                  <a:pt x="358" y="93"/>
                </a:cubicBezTo>
                <a:close/>
                <a:moveTo>
                  <a:pt x="355" y="78"/>
                </a:moveTo>
                <a:cubicBezTo>
                  <a:pt x="359" y="78"/>
                  <a:pt x="355" y="81"/>
                  <a:pt x="357" y="82"/>
                </a:cubicBezTo>
                <a:cubicBezTo>
                  <a:pt x="358" y="78"/>
                  <a:pt x="362" y="79"/>
                  <a:pt x="363" y="75"/>
                </a:cubicBezTo>
                <a:cubicBezTo>
                  <a:pt x="359" y="75"/>
                  <a:pt x="356" y="75"/>
                  <a:pt x="355" y="78"/>
                </a:cubicBezTo>
                <a:close/>
                <a:moveTo>
                  <a:pt x="204" y="77"/>
                </a:moveTo>
                <a:cubicBezTo>
                  <a:pt x="204" y="79"/>
                  <a:pt x="201" y="80"/>
                  <a:pt x="204" y="81"/>
                </a:cubicBezTo>
                <a:cubicBezTo>
                  <a:pt x="204" y="78"/>
                  <a:pt x="208" y="78"/>
                  <a:pt x="208" y="76"/>
                </a:cubicBezTo>
                <a:cubicBezTo>
                  <a:pt x="206" y="75"/>
                  <a:pt x="206" y="78"/>
                  <a:pt x="204" y="77"/>
                </a:cubicBezTo>
                <a:close/>
                <a:moveTo>
                  <a:pt x="84" y="87"/>
                </a:moveTo>
                <a:cubicBezTo>
                  <a:pt x="92" y="87"/>
                  <a:pt x="93" y="81"/>
                  <a:pt x="98" y="78"/>
                </a:cubicBezTo>
                <a:cubicBezTo>
                  <a:pt x="90" y="75"/>
                  <a:pt x="87" y="83"/>
                  <a:pt x="84" y="87"/>
                </a:cubicBezTo>
                <a:close/>
                <a:moveTo>
                  <a:pt x="120" y="77"/>
                </a:moveTo>
                <a:cubicBezTo>
                  <a:pt x="119" y="83"/>
                  <a:pt x="124" y="77"/>
                  <a:pt x="120" y="77"/>
                </a:cubicBezTo>
                <a:close/>
                <a:moveTo>
                  <a:pt x="157" y="85"/>
                </a:moveTo>
                <a:cubicBezTo>
                  <a:pt x="158" y="83"/>
                  <a:pt x="165" y="80"/>
                  <a:pt x="163" y="77"/>
                </a:cubicBezTo>
                <a:cubicBezTo>
                  <a:pt x="162" y="80"/>
                  <a:pt x="155" y="83"/>
                  <a:pt x="157" y="85"/>
                </a:cubicBezTo>
                <a:close/>
                <a:moveTo>
                  <a:pt x="211" y="93"/>
                </a:moveTo>
                <a:cubicBezTo>
                  <a:pt x="217" y="92"/>
                  <a:pt x="220" y="89"/>
                  <a:pt x="224" y="85"/>
                </a:cubicBezTo>
                <a:cubicBezTo>
                  <a:pt x="226" y="84"/>
                  <a:pt x="234" y="81"/>
                  <a:pt x="229" y="79"/>
                </a:cubicBezTo>
                <a:cubicBezTo>
                  <a:pt x="225" y="85"/>
                  <a:pt x="215" y="86"/>
                  <a:pt x="211" y="93"/>
                </a:cubicBezTo>
                <a:close/>
                <a:moveTo>
                  <a:pt x="11" y="84"/>
                </a:moveTo>
                <a:cubicBezTo>
                  <a:pt x="11" y="83"/>
                  <a:pt x="14" y="80"/>
                  <a:pt x="11" y="80"/>
                </a:cubicBezTo>
                <a:cubicBezTo>
                  <a:pt x="12" y="82"/>
                  <a:pt x="8" y="84"/>
                  <a:pt x="11" y="84"/>
                </a:cubicBezTo>
                <a:close/>
                <a:moveTo>
                  <a:pt x="253" y="84"/>
                </a:moveTo>
                <a:cubicBezTo>
                  <a:pt x="252" y="81"/>
                  <a:pt x="256" y="82"/>
                  <a:pt x="256" y="80"/>
                </a:cubicBezTo>
                <a:cubicBezTo>
                  <a:pt x="254" y="80"/>
                  <a:pt x="248" y="83"/>
                  <a:pt x="253" y="84"/>
                </a:cubicBezTo>
                <a:close/>
                <a:moveTo>
                  <a:pt x="97" y="88"/>
                </a:moveTo>
                <a:cubicBezTo>
                  <a:pt x="102" y="88"/>
                  <a:pt x="104" y="85"/>
                  <a:pt x="107" y="82"/>
                </a:cubicBezTo>
                <a:cubicBezTo>
                  <a:pt x="102" y="79"/>
                  <a:pt x="100" y="86"/>
                  <a:pt x="97" y="88"/>
                </a:cubicBezTo>
                <a:close/>
                <a:moveTo>
                  <a:pt x="385" y="114"/>
                </a:moveTo>
                <a:cubicBezTo>
                  <a:pt x="395" y="108"/>
                  <a:pt x="402" y="98"/>
                  <a:pt x="412" y="92"/>
                </a:cubicBezTo>
                <a:cubicBezTo>
                  <a:pt x="412" y="88"/>
                  <a:pt x="414" y="86"/>
                  <a:pt x="414" y="81"/>
                </a:cubicBezTo>
                <a:cubicBezTo>
                  <a:pt x="403" y="90"/>
                  <a:pt x="392" y="100"/>
                  <a:pt x="382" y="110"/>
                </a:cubicBezTo>
                <a:cubicBezTo>
                  <a:pt x="386" y="111"/>
                  <a:pt x="384" y="113"/>
                  <a:pt x="385" y="114"/>
                </a:cubicBezTo>
                <a:close/>
                <a:moveTo>
                  <a:pt x="230" y="89"/>
                </a:moveTo>
                <a:cubicBezTo>
                  <a:pt x="234" y="88"/>
                  <a:pt x="237" y="86"/>
                  <a:pt x="239" y="83"/>
                </a:cubicBezTo>
                <a:cubicBezTo>
                  <a:pt x="235" y="84"/>
                  <a:pt x="233" y="86"/>
                  <a:pt x="230" y="89"/>
                </a:cubicBezTo>
                <a:close/>
                <a:moveTo>
                  <a:pt x="277" y="94"/>
                </a:moveTo>
                <a:cubicBezTo>
                  <a:pt x="283" y="91"/>
                  <a:pt x="289" y="89"/>
                  <a:pt x="292" y="83"/>
                </a:cubicBezTo>
                <a:cubicBezTo>
                  <a:pt x="286" y="86"/>
                  <a:pt x="282" y="91"/>
                  <a:pt x="277" y="94"/>
                </a:cubicBezTo>
                <a:close/>
                <a:moveTo>
                  <a:pt x="103" y="95"/>
                </a:moveTo>
                <a:cubicBezTo>
                  <a:pt x="106" y="93"/>
                  <a:pt x="114" y="89"/>
                  <a:pt x="112" y="85"/>
                </a:cubicBezTo>
                <a:cubicBezTo>
                  <a:pt x="109" y="88"/>
                  <a:pt x="105" y="91"/>
                  <a:pt x="103" y="95"/>
                </a:cubicBezTo>
                <a:close/>
                <a:moveTo>
                  <a:pt x="46" y="98"/>
                </a:moveTo>
                <a:cubicBezTo>
                  <a:pt x="51" y="96"/>
                  <a:pt x="54" y="90"/>
                  <a:pt x="58" y="86"/>
                </a:cubicBezTo>
                <a:cubicBezTo>
                  <a:pt x="53" y="89"/>
                  <a:pt x="50" y="94"/>
                  <a:pt x="46" y="98"/>
                </a:cubicBezTo>
                <a:close/>
                <a:moveTo>
                  <a:pt x="67" y="88"/>
                </a:moveTo>
                <a:cubicBezTo>
                  <a:pt x="69" y="88"/>
                  <a:pt x="70" y="88"/>
                  <a:pt x="70" y="86"/>
                </a:cubicBezTo>
                <a:cubicBezTo>
                  <a:pt x="68" y="86"/>
                  <a:pt x="68" y="87"/>
                  <a:pt x="67" y="88"/>
                </a:cubicBezTo>
                <a:close/>
                <a:moveTo>
                  <a:pt x="141" y="108"/>
                </a:moveTo>
                <a:cubicBezTo>
                  <a:pt x="148" y="101"/>
                  <a:pt x="156" y="96"/>
                  <a:pt x="162" y="88"/>
                </a:cubicBezTo>
                <a:cubicBezTo>
                  <a:pt x="155" y="94"/>
                  <a:pt x="144" y="101"/>
                  <a:pt x="141" y="108"/>
                </a:cubicBezTo>
                <a:close/>
                <a:moveTo>
                  <a:pt x="107" y="102"/>
                </a:moveTo>
                <a:cubicBezTo>
                  <a:pt x="109" y="101"/>
                  <a:pt x="113" y="98"/>
                  <a:pt x="115" y="96"/>
                </a:cubicBezTo>
                <a:cubicBezTo>
                  <a:pt x="117" y="94"/>
                  <a:pt x="122" y="90"/>
                  <a:pt x="119" y="89"/>
                </a:cubicBezTo>
                <a:cubicBezTo>
                  <a:pt x="116" y="95"/>
                  <a:pt x="109" y="96"/>
                  <a:pt x="107" y="102"/>
                </a:cubicBezTo>
                <a:close/>
                <a:moveTo>
                  <a:pt x="264" y="97"/>
                </a:moveTo>
                <a:cubicBezTo>
                  <a:pt x="261" y="101"/>
                  <a:pt x="272" y="92"/>
                  <a:pt x="271" y="91"/>
                </a:cubicBezTo>
                <a:cubicBezTo>
                  <a:pt x="268" y="93"/>
                  <a:pt x="267" y="95"/>
                  <a:pt x="264" y="97"/>
                </a:cubicBezTo>
                <a:close/>
                <a:moveTo>
                  <a:pt x="292" y="91"/>
                </a:moveTo>
                <a:cubicBezTo>
                  <a:pt x="285" y="95"/>
                  <a:pt x="278" y="101"/>
                  <a:pt x="273" y="105"/>
                </a:cubicBezTo>
                <a:cubicBezTo>
                  <a:pt x="267" y="108"/>
                  <a:pt x="260" y="112"/>
                  <a:pt x="263" y="117"/>
                </a:cubicBezTo>
                <a:cubicBezTo>
                  <a:pt x="268" y="113"/>
                  <a:pt x="275" y="110"/>
                  <a:pt x="280" y="106"/>
                </a:cubicBezTo>
                <a:cubicBezTo>
                  <a:pt x="286" y="102"/>
                  <a:pt x="293" y="98"/>
                  <a:pt x="294" y="92"/>
                </a:cubicBezTo>
                <a:cubicBezTo>
                  <a:pt x="294" y="91"/>
                  <a:pt x="293" y="91"/>
                  <a:pt x="292" y="91"/>
                </a:cubicBezTo>
                <a:close/>
                <a:moveTo>
                  <a:pt x="310" y="123"/>
                </a:moveTo>
                <a:cubicBezTo>
                  <a:pt x="322" y="115"/>
                  <a:pt x="333" y="105"/>
                  <a:pt x="344" y="95"/>
                </a:cubicBezTo>
                <a:cubicBezTo>
                  <a:pt x="345" y="95"/>
                  <a:pt x="345" y="93"/>
                  <a:pt x="344" y="93"/>
                </a:cubicBezTo>
                <a:cubicBezTo>
                  <a:pt x="333" y="104"/>
                  <a:pt x="320" y="112"/>
                  <a:pt x="310" y="123"/>
                </a:cubicBezTo>
                <a:close/>
                <a:moveTo>
                  <a:pt x="38" y="100"/>
                </a:moveTo>
                <a:cubicBezTo>
                  <a:pt x="39" y="97"/>
                  <a:pt x="42" y="97"/>
                  <a:pt x="43" y="94"/>
                </a:cubicBezTo>
                <a:cubicBezTo>
                  <a:pt x="41" y="95"/>
                  <a:pt x="37" y="99"/>
                  <a:pt x="38" y="100"/>
                </a:cubicBezTo>
                <a:close/>
                <a:moveTo>
                  <a:pt x="373" y="100"/>
                </a:moveTo>
                <a:cubicBezTo>
                  <a:pt x="376" y="99"/>
                  <a:pt x="377" y="96"/>
                  <a:pt x="379" y="94"/>
                </a:cubicBezTo>
                <a:cubicBezTo>
                  <a:pt x="375" y="94"/>
                  <a:pt x="374" y="97"/>
                  <a:pt x="373" y="100"/>
                </a:cubicBezTo>
                <a:close/>
                <a:moveTo>
                  <a:pt x="274" y="97"/>
                </a:moveTo>
                <a:cubicBezTo>
                  <a:pt x="275" y="97"/>
                  <a:pt x="276" y="96"/>
                  <a:pt x="277" y="95"/>
                </a:cubicBezTo>
                <a:cubicBezTo>
                  <a:pt x="275" y="95"/>
                  <a:pt x="274" y="96"/>
                  <a:pt x="274" y="97"/>
                </a:cubicBezTo>
                <a:close/>
                <a:moveTo>
                  <a:pt x="86" y="99"/>
                </a:moveTo>
                <a:cubicBezTo>
                  <a:pt x="77" y="94"/>
                  <a:pt x="64" y="102"/>
                  <a:pt x="63" y="110"/>
                </a:cubicBezTo>
                <a:cubicBezTo>
                  <a:pt x="63" y="116"/>
                  <a:pt x="67" y="122"/>
                  <a:pt x="71" y="123"/>
                </a:cubicBezTo>
                <a:cubicBezTo>
                  <a:pt x="77" y="124"/>
                  <a:pt x="80" y="121"/>
                  <a:pt x="83" y="120"/>
                </a:cubicBezTo>
                <a:cubicBezTo>
                  <a:pt x="85" y="119"/>
                  <a:pt x="86" y="121"/>
                  <a:pt x="87" y="120"/>
                </a:cubicBezTo>
                <a:cubicBezTo>
                  <a:pt x="96" y="116"/>
                  <a:pt x="96" y="102"/>
                  <a:pt x="88" y="96"/>
                </a:cubicBezTo>
                <a:cubicBezTo>
                  <a:pt x="88" y="97"/>
                  <a:pt x="87" y="98"/>
                  <a:pt x="86" y="99"/>
                </a:cubicBezTo>
                <a:close/>
                <a:moveTo>
                  <a:pt x="13" y="100"/>
                </a:moveTo>
                <a:cubicBezTo>
                  <a:pt x="15" y="100"/>
                  <a:pt x="16" y="98"/>
                  <a:pt x="16" y="97"/>
                </a:cubicBezTo>
                <a:cubicBezTo>
                  <a:pt x="14" y="97"/>
                  <a:pt x="13" y="98"/>
                  <a:pt x="13" y="100"/>
                </a:cubicBezTo>
                <a:close/>
                <a:moveTo>
                  <a:pt x="143" y="113"/>
                </a:moveTo>
                <a:cubicBezTo>
                  <a:pt x="149" y="109"/>
                  <a:pt x="160" y="104"/>
                  <a:pt x="159" y="98"/>
                </a:cubicBezTo>
                <a:cubicBezTo>
                  <a:pt x="154" y="104"/>
                  <a:pt x="148" y="108"/>
                  <a:pt x="143" y="113"/>
                </a:cubicBezTo>
                <a:close/>
                <a:moveTo>
                  <a:pt x="30" y="116"/>
                </a:moveTo>
                <a:cubicBezTo>
                  <a:pt x="33" y="110"/>
                  <a:pt x="44" y="105"/>
                  <a:pt x="44" y="99"/>
                </a:cubicBezTo>
                <a:cubicBezTo>
                  <a:pt x="40" y="105"/>
                  <a:pt x="31" y="110"/>
                  <a:pt x="30" y="116"/>
                </a:cubicBezTo>
                <a:close/>
                <a:moveTo>
                  <a:pt x="259" y="103"/>
                </a:moveTo>
                <a:cubicBezTo>
                  <a:pt x="259" y="101"/>
                  <a:pt x="265" y="100"/>
                  <a:pt x="261" y="99"/>
                </a:cubicBezTo>
                <a:cubicBezTo>
                  <a:pt x="261" y="101"/>
                  <a:pt x="257" y="102"/>
                  <a:pt x="259" y="103"/>
                </a:cubicBezTo>
                <a:close/>
                <a:moveTo>
                  <a:pt x="111" y="110"/>
                </a:moveTo>
                <a:cubicBezTo>
                  <a:pt x="114" y="108"/>
                  <a:pt x="120" y="103"/>
                  <a:pt x="118" y="100"/>
                </a:cubicBezTo>
                <a:cubicBezTo>
                  <a:pt x="117" y="103"/>
                  <a:pt x="109" y="106"/>
                  <a:pt x="111" y="110"/>
                </a:cubicBezTo>
                <a:close/>
                <a:moveTo>
                  <a:pt x="206" y="115"/>
                </a:moveTo>
                <a:cubicBezTo>
                  <a:pt x="201" y="120"/>
                  <a:pt x="193" y="124"/>
                  <a:pt x="192" y="131"/>
                </a:cubicBezTo>
                <a:cubicBezTo>
                  <a:pt x="201" y="119"/>
                  <a:pt x="214" y="112"/>
                  <a:pt x="222" y="100"/>
                </a:cubicBezTo>
                <a:cubicBezTo>
                  <a:pt x="216" y="104"/>
                  <a:pt x="212" y="110"/>
                  <a:pt x="206" y="115"/>
                </a:cubicBezTo>
                <a:close/>
                <a:moveTo>
                  <a:pt x="384" y="121"/>
                </a:moveTo>
                <a:cubicBezTo>
                  <a:pt x="382" y="123"/>
                  <a:pt x="377" y="127"/>
                  <a:pt x="380" y="130"/>
                </a:cubicBezTo>
                <a:cubicBezTo>
                  <a:pt x="387" y="118"/>
                  <a:pt x="406" y="114"/>
                  <a:pt x="411" y="101"/>
                </a:cubicBezTo>
                <a:cubicBezTo>
                  <a:pt x="411" y="100"/>
                  <a:pt x="410" y="100"/>
                  <a:pt x="409" y="100"/>
                </a:cubicBezTo>
                <a:cubicBezTo>
                  <a:pt x="403" y="108"/>
                  <a:pt x="391" y="114"/>
                  <a:pt x="384" y="121"/>
                </a:cubicBezTo>
                <a:close/>
                <a:moveTo>
                  <a:pt x="26" y="112"/>
                </a:moveTo>
                <a:cubicBezTo>
                  <a:pt x="29" y="109"/>
                  <a:pt x="36" y="102"/>
                  <a:pt x="36" y="102"/>
                </a:cubicBezTo>
                <a:cubicBezTo>
                  <a:pt x="32" y="105"/>
                  <a:pt x="26" y="109"/>
                  <a:pt x="26" y="112"/>
                </a:cubicBezTo>
                <a:close/>
                <a:moveTo>
                  <a:pt x="190" y="116"/>
                </a:moveTo>
                <a:cubicBezTo>
                  <a:pt x="193" y="122"/>
                  <a:pt x="175" y="135"/>
                  <a:pt x="170" y="139"/>
                </a:cubicBezTo>
                <a:cubicBezTo>
                  <a:pt x="174" y="138"/>
                  <a:pt x="180" y="140"/>
                  <a:pt x="181" y="139"/>
                </a:cubicBezTo>
                <a:cubicBezTo>
                  <a:pt x="184" y="137"/>
                  <a:pt x="181" y="134"/>
                  <a:pt x="181" y="131"/>
                </a:cubicBezTo>
                <a:cubicBezTo>
                  <a:pt x="187" y="125"/>
                  <a:pt x="195" y="122"/>
                  <a:pt x="199" y="114"/>
                </a:cubicBezTo>
                <a:cubicBezTo>
                  <a:pt x="201" y="113"/>
                  <a:pt x="204" y="110"/>
                  <a:pt x="206" y="107"/>
                </a:cubicBezTo>
                <a:cubicBezTo>
                  <a:pt x="208" y="106"/>
                  <a:pt x="214" y="102"/>
                  <a:pt x="210" y="101"/>
                </a:cubicBezTo>
                <a:cubicBezTo>
                  <a:pt x="205" y="107"/>
                  <a:pt x="197" y="112"/>
                  <a:pt x="190" y="116"/>
                </a:cubicBezTo>
                <a:close/>
                <a:moveTo>
                  <a:pt x="9" y="104"/>
                </a:moveTo>
                <a:cubicBezTo>
                  <a:pt x="10" y="104"/>
                  <a:pt x="11" y="103"/>
                  <a:pt x="12" y="102"/>
                </a:cubicBezTo>
                <a:cubicBezTo>
                  <a:pt x="10" y="102"/>
                  <a:pt x="9" y="102"/>
                  <a:pt x="9" y="104"/>
                </a:cubicBezTo>
                <a:close/>
                <a:moveTo>
                  <a:pt x="173" y="121"/>
                </a:moveTo>
                <a:cubicBezTo>
                  <a:pt x="171" y="123"/>
                  <a:pt x="171" y="124"/>
                  <a:pt x="171" y="125"/>
                </a:cubicBezTo>
                <a:cubicBezTo>
                  <a:pt x="167" y="130"/>
                  <a:pt x="161" y="133"/>
                  <a:pt x="157" y="138"/>
                </a:cubicBezTo>
                <a:cubicBezTo>
                  <a:pt x="165" y="137"/>
                  <a:pt x="168" y="129"/>
                  <a:pt x="173" y="124"/>
                </a:cubicBezTo>
                <a:cubicBezTo>
                  <a:pt x="183" y="118"/>
                  <a:pt x="191" y="109"/>
                  <a:pt x="201" y="102"/>
                </a:cubicBezTo>
                <a:cubicBezTo>
                  <a:pt x="189" y="106"/>
                  <a:pt x="180" y="114"/>
                  <a:pt x="173" y="121"/>
                </a:cubicBezTo>
                <a:close/>
                <a:moveTo>
                  <a:pt x="247" y="107"/>
                </a:moveTo>
                <a:cubicBezTo>
                  <a:pt x="247" y="106"/>
                  <a:pt x="251" y="107"/>
                  <a:pt x="252" y="105"/>
                </a:cubicBezTo>
                <a:cubicBezTo>
                  <a:pt x="250" y="105"/>
                  <a:pt x="251" y="102"/>
                  <a:pt x="250" y="102"/>
                </a:cubicBezTo>
                <a:cubicBezTo>
                  <a:pt x="250" y="104"/>
                  <a:pt x="244" y="105"/>
                  <a:pt x="247" y="107"/>
                </a:cubicBezTo>
                <a:close/>
                <a:moveTo>
                  <a:pt x="19" y="106"/>
                </a:moveTo>
                <a:cubicBezTo>
                  <a:pt x="21" y="106"/>
                  <a:pt x="24" y="103"/>
                  <a:pt x="21" y="103"/>
                </a:cubicBezTo>
                <a:cubicBezTo>
                  <a:pt x="21" y="104"/>
                  <a:pt x="20" y="104"/>
                  <a:pt x="19" y="106"/>
                </a:cubicBezTo>
                <a:close/>
                <a:moveTo>
                  <a:pt x="166" y="117"/>
                </a:moveTo>
                <a:cubicBezTo>
                  <a:pt x="162" y="120"/>
                  <a:pt x="155" y="122"/>
                  <a:pt x="157" y="128"/>
                </a:cubicBezTo>
                <a:cubicBezTo>
                  <a:pt x="166" y="119"/>
                  <a:pt x="179" y="111"/>
                  <a:pt x="185" y="103"/>
                </a:cubicBezTo>
                <a:cubicBezTo>
                  <a:pt x="178" y="106"/>
                  <a:pt x="173" y="112"/>
                  <a:pt x="166" y="117"/>
                </a:cubicBezTo>
                <a:close/>
                <a:moveTo>
                  <a:pt x="315" y="129"/>
                </a:moveTo>
                <a:cubicBezTo>
                  <a:pt x="327" y="123"/>
                  <a:pt x="335" y="113"/>
                  <a:pt x="344" y="104"/>
                </a:cubicBezTo>
                <a:cubicBezTo>
                  <a:pt x="335" y="109"/>
                  <a:pt x="321" y="118"/>
                  <a:pt x="315" y="129"/>
                </a:cubicBezTo>
                <a:close/>
                <a:moveTo>
                  <a:pt x="57" y="107"/>
                </a:moveTo>
                <a:cubicBezTo>
                  <a:pt x="59" y="108"/>
                  <a:pt x="59" y="105"/>
                  <a:pt x="60" y="104"/>
                </a:cubicBezTo>
                <a:cubicBezTo>
                  <a:pt x="57" y="103"/>
                  <a:pt x="57" y="106"/>
                  <a:pt x="57" y="107"/>
                </a:cubicBezTo>
                <a:close/>
                <a:moveTo>
                  <a:pt x="230" y="118"/>
                </a:moveTo>
                <a:cubicBezTo>
                  <a:pt x="234" y="118"/>
                  <a:pt x="235" y="114"/>
                  <a:pt x="234" y="110"/>
                </a:cubicBezTo>
                <a:cubicBezTo>
                  <a:pt x="236" y="109"/>
                  <a:pt x="241" y="106"/>
                  <a:pt x="239" y="104"/>
                </a:cubicBezTo>
                <a:cubicBezTo>
                  <a:pt x="236" y="109"/>
                  <a:pt x="229" y="108"/>
                  <a:pt x="230" y="118"/>
                </a:cubicBezTo>
                <a:close/>
                <a:moveTo>
                  <a:pt x="273" y="126"/>
                </a:moveTo>
                <a:cubicBezTo>
                  <a:pt x="277" y="123"/>
                  <a:pt x="282" y="121"/>
                  <a:pt x="286" y="118"/>
                </a:cubicBezTo>
                <a:cubicBezTo>
                  <a:pt x="291" y="115"/>
                  <a:pt x="296" y="112"/>
                  <a:pt x="298" y="107"/>
                </a:cubicBezTo>
                <a:cubicBezTo>
                  <a:pt x="297" y="107"/>
                  <a:pt x="297" y="106"/>
                  <a:pt x="296" y="107"/>
                </a:cubicBezTo>
                <a:cubicBezTo>
                  <a:pt x="289" y="114"/>
                  <a:pt x="279" y="118"/>
                  <a:pt x="273" y="126"/>
                </a:cubicBezTo>
                <a:close/>
                <a:moveTo>
                  <a:pt x="317" y="110"/>
                </a:moveTo>
                <a:cubicBezTo>
                  <a:pt x="310" y="116"/>
                  <a:pt x="322" y="109"/>
                  <a:pt x="320" y="108"/>
                </a:cubicBezTo>
                <a:cubicBezTo>
                  <a:pt x="319" y="109"/>
                  <a:pt x="318" y="110"/>
                  <a:pt x="317" y="110"/>
                </a:cubicBezTo>
                <a:close/>
                <a:moveTo>
                  <a:pt x="100" y="116"/>
                </a:moveTo>
                <a:cubicBezTo>
                  <a:pt x="101" y="115"/>
                  <a:pt x="104" y="111"/>
                  <a:pt x="102" y="109"/>
                </a:cubicBezTo>
                <a:cubicBezTo>
                  <a:pt x="101" y="111"/>
                  <a:pt x="98" y="115"/>
                  <a:pt x="100" y="116"/>
                </a:cubicBezTo>
                <a:close/>
                <a:moveTo>
                  <a:pt x="396" y="123"/>
                </a:moveTo>
                <a:cubicBezTo>
                  <a:pt x="391" y="127"/>
                  <a:pt x="385" y="130"/>
                  <a:pt x="384" y="135"/>
                </a:cubicBezTo>
                <a:cubicBezTo>
                  <a:pt x="392" y="127"/>
                  <a:pt x="410" y="124"/>
                  <a:pt x="410" y="111"/>
                </a:cubicBezTo>
                <a:cubicBezTo>
                  <a:pt x="406" y="115"/>
                  <a:pt x="400" y="119"/>
                  <a:pt x="396" y="123"/>
                </a:cubicBezTo>
                <a:close/>
                <a:moveTo>
                  <a:pt x="148" y="126"/>
                </a:moveTo>
                <a:cubicBezTo>
                  <a:pt x="151" y="120"/>
                  <a:pt x="159" y="118"/>
                  <a:pt x="162" y="112"/>
                </a:cubicBezTo>
                <a:cubicBezTo>
                  <a:pt x="157" y="116"/>
                  <a:pt x="148" y="120"/>
                  <a:pt x="148" y="126"/>
                </a:cubicBezTo>
                <a:close/>
                <a:moveTo>
                  <a:pt x="264" y="125"/>
                </a:moveTo>
                <a:cubicBezTo>
                  <a:pt x="269" y="123"/>
                  <a:pt x="277" y="115"/>
                  <a:pt x="277" y="114"/>
                </a:cubicBezTo>
                <a:cubicBezTo>
                  <a:pt x="272" y="117"/>
                  <a:pt x="268" y="120"/>
                  <a:pt x="264" y="125"/>
                </a:cubicBezTo>
                <a:close/>
                <a:moveTo>
                  <a:pt x="111" y="140"/>
                </a:moveTo>
                <a:cubicBezTo>
                  <a:pt x="114" y="139"/>
                  <a:pt x="117" y="139"/>
                  <a:pt x="118" y="136"/>
                </a:cubicBezTo>
                <a:cubicBezTo>
                  <a:pt x="115" y="127"/>
                  <a:pt x="132" y="122"/>
                  <a:pt x="132" y="115"/>
                </a:cubicBezTo>
                <a:cubicBezTo>
                  <a:pt x="125" y="123"/>
                  <a:pt x="116" y="130"/>
                  <a:pt x="111" y="140"/>
                </a:cubicBezTo>
                <a:close/>
                <a:moveTo>
                  <a:pt x="217" y="119"/>
                </a:moveTo>
                <a:cubicBezTo>
                  <a:pt x="225" y="118"/>
                  <a:pt x="217" y="125"/>
                  <a:pt x="220" y="126"/>
                </a:cubicBezTo>
                <a:cubicBezTo>
                  <a:pt x="222" y="122"/>
                  <a:pt x="223" y="127"/>
                  <a:pt x="225" y="127"/>
                </a:cubicBezTo>
                <a:cubicBezTo>
                  <a:pt x="225" y="122"/>
                  <a:pt x="224" y="118"/>
                  <a:pt x="223" y="115"/>
                </a:cubicBezTo>
                <a:cubicBezTo>
                  <a:pt x="220" y="115"/>
                  <a:pt x="219" y="118"/>
                  <a:pt x="217" y="119"/>
                </a:cubicBezTo>
                <a:close/>
                <a:moveTo>
                  <a:pt x="376" y="121"/>
                </a:moveTo>
                <a:cubicBezTo>
                  <a:pt x="378" y="120"/>
                  <a:pt x="384" y="117"/>
                  <a:pt x="381" y="115"/>
                </a:cubicBezTo>
                <a:cubicBezTo>
                  <a:pt x="380" y="118"/>
                  <a:pt x="376" y="117"/>
                  <a:pt x="376" y="121"/>
                </a:cubicBezTo>
                <a:close/>
                <a:moveTo>
                  <a:pt x="21" y="124"/>
                </a:moveTo>
                <a:cubicBezTo>
                  <a:pt x="23" y="122"/>
                  <a:pt x="29" y="119"/>
                  <a:pt x="27" y="116"/>
                </a:cubicBezTo>
                <a:cubicBezTo>
                  <a:pt x="26" y="119"/>
                  <a:pt x="20" y="122"/>
                  <a:pt x="21" y="124"/>
                </a:cubicBezTo>
                <a:close/>
                <a:moveTo>
                  <a:pt x="284" y="126"/>
                </a:moveTo>
                <a:cubicBezTo>
                  <a:pt x="288" y="123"/>
                  <a:pt x="294" y="122"/>
                  <a:pt x="296" y="118"/>
                </a:cubicBezTo>
                <a:cubicBezTo>
                  <a:pt x="292" y="120"/>
                  <a:pt x="285" y="124"/>
                  <a:pt x="284" y="126"/>
                </a:cubicBezTo>
                <a:close/>
                <a:moveTo>
                  <a:pt x="98" y="134"/>
                </a:moveTo>
                <a:cubicBezTo>
                  <a:pt x="102" y="129"/>
                  <a:pt x="109" y="125"/>
                  <a:pt x="112" y="119"/>
                </a:cubicBezTo>
                <a:cubicBezTo>
                  <a:pt x="106" y="122"/>
                  <a:pt x="99" y="129"/>
                  <a:pt x="98" y="134"/>
                </a:cubicBezTo>
                <a:close/>
                <a:moveTo>
                  <a:pt x="333" y="131"/>
                </a:moveTo>
                <a:cubicBezTo>
                  <a:pt x="338" y="131"/>
                  <a:pt x="339" y="133"/>
                  <a:pt x="343" y="133"/>
                </a:cubicBezTo>
                <a:cubicBezTo>
                  <a:pt x="342" y="129"/>
                  <a:pt x="346" y="121"/>
                  <a:pt x="343" y="120"/>
                </a:cubicBezTo>
                <a:cubicBezTo>
                  <a:pt x="340" y="124"/>
                  <a:pt x="336" y="127"/>
                  <a:pt x="333" y="131"/>
                </a:cubicBezTo>
                <a:close/>
                <a:moveTo>
                  <a:pt x="9" y="128"/>
                </a:moveTo>
                <a:cubicBezTo>
                  <a:pt x="12" y="127"/>
                  <a:pt x="15" y="125"/>
                  <a:pt x="15" y="121"/>
                </a:cubicBezTo>
                <a:cubicBezTo>
                  <a:pt x="13" y="121"/>
                  <a:pt x="10" y="123"/>
                  <a:pt x="9" y="121"/>
                </a:cubicBezTo>
                <a:cubicBezTo>
                  <a:pt x="9" y="123"/>
                  <a:pt x="9" y="125"/>
                  <a:pt x="9" y="128"/>
                </a:cubicBezTo>
                <a:close/>
                <a:moveTo>
                  <a:pt x="392" y="141"/>
                </a:moveTo>
                <a:cubicBezTo>
                  <a:pt x="398" y="136"/>
                  <a:pt x="411" y="133"/>
                  <a:pt x="409" y="124"/>
                </a:cubicBezTo>
                <a:cubicBezTo>
                  <a:pt x="405" y="131"/>
                  <a:pt x="391" y="132"/>
                  <a:pt x="392" y="141"/>
                </a:cubicBezTo>
                <a:close/>
                <a:moveTo>
                  <a:pt x="109" y="131"/>
                </a:moveTo>
                <a:cubicBezTo>
                  <a:pt x="106" y="133"/>
                  <a:pt x="117" y="127"/>
                  <a:pt x="114" y="125"/>
                </a:cubicBezTo>
                <a:cubicBezTo>
                  <a:pt x="113" y="128"/>
                  <a:pt x="110" y="129"/>
                  <a:pt x="109" y="131"/>
                </a:cubicBezTo>
                <a:close/>
                <a:moveTo>
                  <a:pt x="93" y="130"/>
                </a:moveTo>
                <a:cubicBezTo>
                  <a:pt x="101" y="121"/>
                  <a:pt x="89" y="131"/>
                  <a:pt x="90" y="134"/>
                </a:cubicBezTo>
                <a:cubicBezTo>
                  <a:pt x="93" y="132"/>
                  <a:pt x="92" y="131"/>
                  <a:pt x="93" y="130"/>
                </a:cubicBezTo>
                <a:close/>
                <a:moveTo>
                  <a:pt x="54" y="138"/>
                </a:moveTo>
                <a:cubicBezTo>
                  <a:pt x="51" y="141"/>
                  <a:pt x="45" y="144"/>
                  <a:pt x="48" y="146"/>
                </a:cubicBezTo>
                <a:cubicBezTo>
                  <a:pt x="54" y="140"/>
                  <a:pt x="60" y="134"/>
                  <a:pt x="65" y="127"/>
                </a:cubicBezTo>
                <a:cubicBezTo>
                  <a:pt x="61" y="129"/>
                  <a:pt x="57" y="135"/>
                  <a:pt x="54" y="138"/>
                </a:cubicBezTo>
                <a:close/>
                <a:moveTo>
                  <a:pt x="278" y="130"/>
                </a:moveTo>
                <a:cubicBezTo>
                  <a:pt x="286" y="123"/>
                  <a:pt x="274" y="130"/>
                  <a:pt x="276" y="133"/>
                </a:cubicBezTo>
                <a:cubicBezTo>
                  <a:pt x="277" y="131"/>
                  <a:pt x="277" y="131"/>
                  <a:pt x="278" y="130"/>
                </a:cubicBezTo>
                <a:close/>
                <a:moveTo>
                  <a:pt x="40" y="128"/>
                </a:moveTo>
                <a:cubicBezTo>
                  <a:pt x="40" y="127"/>
                  <a:pt x="39" y="130"/>
                  <a:pt x="39" y="130"/>
                </a:cubicBezTo>
                <a:cubicBezTo>
                  <a:pt x="33" y="133"/>
                  <a:pt x="42" y="130"/>
                  <a:pt x="40" y="128"/>
                </a:cubicBezTo>
                <a:close/>
                <a:moveTo>
                  <a:pt x="80" y="131"/>
                </a:moveTo>
                <a:cubicBezTo>
                  <a:pt x="82" y="131"/>
                  <a:pt x="86" y="129"/>
                  <a:pt x="85" y="128"/>
                </a:cubicBezTo>
                <a:cubicBezTo>
                  <a:pt x="84" y="130"/>
                  <a:pt x="80" y="129"/>
                  <a:pt x="80" y="131"/>
                </a:cubicBezTo>
                <a:close/>
                <a:moveTo>
                  <a:pt x="124" y="134"/>
                </a:moveTo>
                <a:cubicBezTo>
                  <a:pt x="125" y="132"/>
                  <a:pt x="129" y="131"/>
                  <a:pt x="130" y="128"/>
                </a:cubicBezTo>
                <a:cubicBezTo>
                  <a:pt x="127" y="128"/>
                  <a:pt x="123" y="133"/>
                  <a:pt x="124" y="134"/>
                </a:cubicBezTo>
                <a:close/>
                <a:moveTo>
                  <a:pt x="301" y="129"/>
                </a:moveTo>
                <a:cubicBezTo>
                  <a:pt x="295" y="131"/>
                  <a:pt x="287" y="129"/>
                  <a:pt x="285" y="133"/>
                </a:cubicBezTo>
                <a:cubicBezTo>
                  <a:pt x="290" y="133"/>
                  <a:pt x="301" y="138"/>
                  <a:pt x="302" y="131"/>
                </a:cubicBezTo>
                <a:cubicBezTo>
                  <a:pt x="302" y="130"/>
                  <a:pt x="300" y="131"/>
                  <a:pt x="301" y="129"/>
                </a:cubicBezTo>
                <a:close/>
                <a:moveTo>
                  <a:pt x="63" y="138"/>
                </a:moveTo>
                <a:cubicBezTo>
                  <a:pt x="66" y="137"/>
                  <a:pt x="70" y="133"/>
                  <a:pt x="69" y="131"/>
                </a:cubicBezTo>
                <a:cubicBezTo>
                  <a:pt x="68" y="134"/>
                  <a:pt x="65" y="135"/>
                  <a:pt x="63" y="138"/>
                </a:cubicBezTo>
                <a:close/>
                <a:moveTo>
                  <a:pt x="226" y="132"/>
                </a:moveTo>
                <a:cubicBezTo>
                  <a:pt x="221" y="134"/>
                  <a:pt x="224" y="137"/>
                  <a:pt x="226" y="132"/>
                </a:cubicBezTo>
                <a:close/>
                <a:moveTo>
                  <a:pt x="143" y="138"/>
                </a:moveTo>
                <a:cubicBezTo>
                  <a:pt x="147" y="139"/>
                  <a:pt x="150" y="134"/>
                  <a:pt x="149" y="133"/>
                </a:cubicBezTo>
                <a:cubicBezTo>
                  <a:pt x="148" y="136"/>
                  <a:pt x="144" y="136"/>
                  <a:pt x="143" y="138"/>
                </a:cubicBezTo>
                <a:close/>
                <a:moveTo>
                  <a:pt x="205" y="140"/>
                </a:moveTo>
                <a:cubicBezTo>
                  <a:pt x="204" y="137"/>
                  <a:pt x="212" y="134"/>
                  <a:pt x="207" y="133"/>
                </a:cubicBezTo>
                <a:cubicBezTo>
                  <a:pt x="208" y="137"/>
                  <a:pt x="201" y="138"/>
                  <a:pt x="205" y="140"/>
                </a:cubicBezTo>
                <a:close/>
                <a:moveTo>
                  <a:pt x="29" y="141"/>
                </a:moveTo>
                <a:cubicBezTo>
                  <a:pt x="31" y="145"/>
                  <a:pt x="37" y="143"/>
                  <a:pt x="41" y="144"/>
                </a:cubicBezTo>
                <a:cubicBezTo>
                  <a:pt x="43" y="141"/>
                  <a:pt x="43" y="138"/>
                  <a:pt x="41" y="134"/>
                </a:cubicBezTo>
                <a:cubicBezTo>
                  <a:pt x="40" y="139"/>
                  <a:pt x="36" y="145"/>
                  <a:pt x="29" y="141"/>
                </a:cubicBezTo>
                <a:close/>
                <a:moveTo>
                  <a:pt x="9" y="141"/>
                </a:moveTo>
                <a:cubicBezTo>
                  <a:pt x="13" y="142"/>
                  <a:pt x="18" y="142"/>
                  <a:pt x="19" y="139"/>
                </a:cubicBezTo>
                <a:cubicBezTo>
                  <a:pt x="15" y="137"/>
                  <a:pt x="11" y="140"/>
                  <a:pt x="9" y="135"/>
                </a:cubicBezTo>
                <a:cubicBezTo>
                  <a:pt x="9" y="137"/>
                  <a:pt x="9" y="139"/>
                  <a:pt x="9" y="141"/>
                </a:cubicBezTo>
                <a:close/>
                <a:moveTo>
                  <a:pt x="78" y="144"/>
                </a:moveTo>
                <a:cubicBezTo>
                  <a:pt x="76" y="144"/>
                  <a:pt x="76" y="141"/>
                  <a:pt x="73" y="141"/>
                </a:cubicBezTo>
                <a:cubicBezTo>
                  <a:pt x="72" y="143"/>
                  <a:pt x="70" y="144"/>
                  <a:pt x="68" y="146"/>
                </a:cubicBezTo>
                <a:cubicBezTo>
                  <a:pt x="74" y="147"/>
                  <a:pt x="76" y="146"/>
                  <a:pt x="81" y="147"/>
                </a:cubicBezTo>
                <a:cubicBezTo>
                  <a:pt x="79" y="143"/>
                  <a:pt x="87" y="141"/>
                  <a:pt x="85" y="137"/>
                </a:cubicBezTo>
                <a:cubicBezTo>
                  <a:pt x="84" y="140"/>
                  <a:pt x="82" y="143"/>
                  <a:pt x="78" y="144"/>
                </a:cubicBezTo>
                <a:close/>
                <a:moveTo>
                  <a:pt x="130" y="139"/>
                </a:moveTo>
                <a:cubicBezTo>
                  <a:pt x="131" y="136"/>
                  <a:pt x="134" y="139"/>
                  <a:pt x="135" y="139"/>
                </a:cubicBezTo>
                <a:cubicBezTo>
                  <a:pt x="137" y="135"/>
                  <a:pt x="125" y="137"/>
                  <a:pt x="130" y="139"/>
                </a:cubicBezTo>
                <a:close/>
                <a:moveTo>
                  <a:pt x="90" y="145"/>
                </a:moveTo>
                <a:cubicBezTo>
                  <a:pt x="96" y="143"/>
                  <a:pt x="103" y="144"/>
                  <a:pt x="105" y="139"/>
                </a:cubicBezTo>
                <a:cubicBezTo>
                  <a:pt x="102" y="140"/>
                  <a:pt x="98" y="143"/>
                  <a:pt x="96" y="139"/>
                </a:cubicBezTo>
                <a:cubicBezTo>
                  <a:pt x="95" y="142"/>
                  <a:pt x="92" y="142"/>
                  <a:pt x="90" y="145"/>
                </a:cubicBezTo>
                <a:close/>
                <a:moveTo>
                  <a:pt x="375" y="143"/>
                </a:moveTo>
                <a:cubicBezTo>
                  <a:pt x="377" y="143"/>
                  <a:pt x="378" y="142"/>
                  <a:pt x="378" y="141"/>
                </a:cubicBezTo>
                <a:cubicBezTo>
                  <a:pt x="377" y="141"/>
                  <a:pt x="375" y="141"/>
                  <a:pt x="375" y="143"/>
                </a:cubicBezTo>
                <a:close/>
                <a:moveTo>
                  <a:pt x="62" y="147"/>
                </a:moveTo>
                <a:cubicBezTo>
                  <a:pt x="63" y="144"/>
                  <a:pt x="62" y="143"/>
                  <a:pt x="60" y="144"/>
                </a:cubicBezTo>
                <a:cubicBezTo>
                  <a:pt x="59" y="147"/>
                  <a:pt x="62" y="146"/>
                  <a:pt x="62" y="1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60800" y="400050"/>
            <a:ext cx="814388" cy="315913"/>
            <a:chOff x="2432" y="252"/>
            <a:chExt cx="513" cy="19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2" y="252"/>
              <a:ext cx="513" cy="19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822" y="250"/>
              <a:ext cx="134" cy="20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2" y="261"/>
              <a:ext cx="137" cy="19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96" y="259"/>
              <a:ext cx="46" cy="17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639" y="325"/>
              <a:ext cx="156" cy="124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18"/>
          <p:cNvGrpSpPr>
            <a:grpSpLocks noChangeAspect="1"/>
          </p:cNvGrpSpPr>
          <p:nvPr/>
        </p:nvGrpSpPr>
        <p:grpSpPr bwMode="auto">
          <a:xfrm>
            <a:off x="3940175" y="547688"/>
            <a:ext cx="1397000" cy="539750"/>
            <a:chOff x="2482" y="345"/>
            <a:chExt cx="880" cy="340"/>
          </a:xfrm>
        </p:grpSpPr>
        <p:sp>
          <p:nvSpPr>
            <p:cNvPr id="3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82" y="345"/>
              <a:ext cx="880" cy="3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3151" y="341"/>
              <a:ext cx="231" cy="34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482" y="361"/>
              <a:ext cx="235" cy="32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764" y="357"/>
              <a:ext cx="78" cy="301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2838" y="470"/>
              <a:ext cx="266" cy="21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25"/>
          <p:cNvGrpSpPr>
            <a:grpSpLocks noChangeAspect="1"/>
          </p:cNvGrpSpPr>
          <p:nvPr/>
        </p:nvGrpSpPr>
        <p:grpSpPr bwMode="auto">
          <a:xfrm>
            <a:off x="4233863" y="865188"/>
            <a:ext cx="1836737" cy="711200"/>
            <a:chOff x="2667" y="545"/>
            <a:chExt cx="1157" cy="448"/>
          </a:xfrm>
        </p:grpSpPr>
        <p:sp>
          <p:nvSpPr>
            <p:cNvPr id="40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667" y="545"/>
              <a:ext cx="1157" cy="44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3546" y="540"/>
              <a:ext cx="304" cy="45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667" y="566"/>
              <a:ext cx="309" cy="42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3037" y="561"/>
              <a:ext cx="103" cy="39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3135" y="710"/>
              <a:ext cx="350" cy="278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39"/>
          <p:cNvGrpSpPr>
            <a:grpSpLocks noChangeAspect="1"/>
          </p:cNvGrpSpPr>
          <p:nvPr/>
        </p:nvGrpSpPr>
        <p:grpSpPr bwMode="auto">
          <a:xfrm>
            <a:off x="6065838" y="33338"/>
            <a:ext cx="3379787" cy="1114425"/>
            <a:chOff x="3821" y="21"/>
            <a:chExt cx="2129" cy="702"/>
          </a:xfrm>
        </p:grpSpPr>
        <p:sp>
          <p:nvSpPr>
            <p:cNvPr id="52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821" y="21"/>
              <a:ext cx="2129" cy="702"/>
            </a:xfrm>
            <a:prstGeom prst="rect">
              <a:avLst/>
            </a:prstGeom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0"/>
            <p:cNvSpPr>
              <a:spLocks noEditPoints="1"/>
            </p:cNvSpPr>
            <p:nvPr/>
          </p:nvSpPr>
          <p:spPr bwMode="auto">
            <a:xfrm>
              <a:off x="4193" y="164"/>
              <a:ext cx="134" cy="10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08CFED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1"/>
            <p:cNvSpPr>
              <a:spLocks noEditPoints="1"/>
            </p:cNvSpPr>
            <p:nvPr/>
          </p:nvSpPr>
          <p:spPr bwMode="auto">
            <a:xfrm>
              <a:off x="5158" y="268"/>
              <a:ext cx="156" cy="134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4219" y="385"/>
              <a:ext cx="152" cy="152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>
              <a:off x="3821" y="8"/>
              <a:ext cx="2129" cy="715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46"/>
          <p:cNvGrpSpPr>
            <a:grpSpLocks noChangeAspect="1"/>
          </p:cNvGrpSpPr>
          <p:nvPr/>
        </p:nvGrpSpPr>
        <p:grpSpPr bwMode="auto">
          <a:xfrm>
            <a:off x="7754938" y="1355725"/>
            <a:ext cx="1171575" cy="460375"/>
            <a:chOff x="4885" y="854"/>
            <a:chExt cx="738" cy="290"/>
          </a:xfrm>
        </p:grpSpPr>
        <p:sp>
          <p:nvSpPr>
            <p:cNvPr id="58" name="AutoShape 45"/>
            <p:cNvSpPr>
              <a:spLocks noChangeAspect="1" noChangeArrowheads="1" noTextEdit="1"/>
            </p:cNvSpPr>
            <p:nvPr/>
          </p:nvSpPr>
          <p:spPr bwMode="auto">
            <a:xfrm>
              <a:off x="4885" y="854"/>
              <a:ext cx="738" cy="29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4883" y="852"/>
              <a:ext cx="744" cy="290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0"/>
          <p:cNvGrpSpPr>
            <a:grpSpLocks noChangeAspect="1"/>
          </p:cNvGrpSpPr>
          <p:nvPr/>
        </p:nvGrpSpPr>
        <p:grpSpPr bwMode="auto">
          <a:xfrm>
            <a:off x="8637588" y="2238375"/>
            <a:ext cx="2057400" cy="808038"/>
            <a:chOff x="5441" y="1410"/>
            <a:chExt cx="1296" cy="509"/>
          </a:xfrm>
        </p:grpSpPr>
        <p:sp>
          <p:nvSpPr>
            <p:cNvPr id="6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441" y="1410"/>
              <a:ext cx="1296" cy="50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5438" y="1407"/>
              <a:ext cx="1306" cy="509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54"/>
          <p:cNvGrpSpPr>
            <a:grpSpLocks noChangeAspect="1"/>
          </p:cNvGrpSpPr>
          <p:nvPr/>
        </p:nvGrpSpPr>
        <p:grpSpPr bwMode="auto">
          <a:xfrm>
            <a:off x="3713163" y="1811338"/>
            <a:ext cx="1906587" cy="720725"/>
            <a:chOff x="2339" y="1141"/>
            <a:chExt cx="1201" cy="454"/>
          </a:xfrm>
        </p:grpSpPr>
        <p:sp>
          <p:nvSpPr>
            <p:cNvPr id="64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339" y="1141"/>
              <a:ext cx="1201" cy="45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/>
            <p:cNvSpPr>
              <a:spLocks noEditPoints="1"/>
            </p:cNvSpPr>
            <p:nvPr/>
          </p:nvSpPr>
          <p:spPr bwMode="auto">
            <a:xfrm>
              <a:off x="2983" y="1252"/>
              <a:ext cx="124" cy="113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45" y="23"/>
                </a:cxn>
                <a:cxn ang="0">
                  <a:pos x="14" y="36"/>
                </a:cxn>
                <a:cxn ang="0">
                  <a:pos x="22" y="3"/>
                </a:cxn>
                <a:cxn ang="0">
                  <a:pos x="38" y="2"/>
                </a:cxn>
                <a:cxn ang="0">
                  <a:pos x="30" y="30"/>
                </a:cxn>
                <a:cxn ang="0">
                  <a:pos x="33" y="7"/>
                </a:cxn>
                <a:cxn ang="0">
                  <a:pos x="30" y="30"/>
                </a:cxn>
              </a:cxnLst>
              <a:rect l="0" t="0" r="r" b="b"/>
              <a:pathLst>
                <a:path w="46" h="42">
                  <a:moveTo>
                    <a:pt x="38" y="2"/>
                  </a:moveTo>
                  <a:cubicBezTo>
                    <a:pt x="43" y="10"/>
                    <a:pt x="46" y="16"/>
                    <a:pt x="45" y="23"/>
                  </a:cubicBezTo>
                  <a:cubicBezTo>
                    <a:pt x="43" y="34"/>
                    <a:pt x="23" y="42"/>
                    <a:pt x="14" y="36"/>
                  </a:cubicBezTo>
                  <a:cubicBezTo>
                    <a:pt x="0" y="26"/>
                    <a:pt x="9" y="12"/>
                    <a:pt x="22" y="3"/>
                  </a:cubicBezTo>
                  <a:cubicBezTo>
                    <a:pt x="25" y="1"/>
                    <a:pt x="33" y="0"/>
                    <a:pt x="38" y="2"/>
                  </a:cubicBezTo>
                  <a:close/>
                  <a:moveTo>
                    <a:pt x="30" y="30"/>
                  </a:moveTo>
                  <a:cubicBezTo>
                    <a:pt x="35" y="25"/>
                    <a:pt x="40" y="13"/>
                    <a:pt x="33" y="7"/>
                  </a:cubicBezTo>
                  <a:cubicBezTo>
                    <a:pt x="19" y="7"/>
                    <a:pt x="5" y="36"/>
                    <a:pt x="30" y="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/>
            <p:cNvSpPr>
              <a:spLocks noEditPoints="1"/>
            </p:cNvSpPr>
            <p:nvPr/>
          </p:nvSpPr>
          <p:spPr bwMode="auto">
            <a:xfrm>
              <a:off x="2490" y="1395"/>
              <a:ext cx="125" cy="130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9" y="0"/>
                </a:cxn>
                <a:cxn ang="0">
                  <a:pos x="41" y="11"/>
                </a:cxn>
                <a:cxn ang="0">
                  <a:pos x="6" y="36"/>
                </a:cxn>
                <a:cxn ang="0">
                  <a:pos x="3" y="28"/>
                </a:cxn>
                <a:cxn ang="0">
                  <a:pos x="27" y="1"/>
                </a:cxn>
                <a:cxn ang="0">
                  <a:pos x="12" y="24"/>
                </a:cxn>
                <a:cxn ang="0">
                  <a:pos x="31" y="10"/>
                </a:cxn>
                <a:cxn ang="0">
                  <a:pos x="12" y="24"/>
                </a:cxn>
              </a:cxnLst>
              <a:rect l="0" t="0" r="r" b="b"/>
              <a:pathLst>
                <a:path w="46" h="48">
                  <a:moveTo>
                    <a:pt x="27" y="1"/>
                  </a:moveTo>
                  <a:cubicBezTo>
                    <a:pt x="28" y="1"/>
                    <a:pt x="28" y="0"/>
                    <a:pt x="29" y="0"/>
                  </a:cubicBezTo>
                  <a:cubicBezTo>
                    <a:pt x="35" y="2"/>
                    <a:pt x="40" y="8"/>
                    <a:pt x="41" y="11"/>
                  </a:cubicBezTo>
                  <a:cubicBezTo>
                    <a:pt x="46" y="26"/>
                    <a:pt x="20" y="48"/>
                    <a:pt x="6" y="36"/>
                  </a:cubicBezTo>
                  <a:cubicBezTo>
                    <a:pt x="4" y="34"/>
                    <a:pt x="3" y="30"/>
                    <a:pt x="3" y="28"/>
                  </a:cubicBezTo>
                  <a:cubicBezTo>
                    <a:pt x="0" y="14"/>
                    <a:pt x="14" y="1"/>
                    <a:pt x="27" y="1"/>
                  </a:cubicBezTo>
                  <a:close/>
                  <a:moveTo>
                    <a:pt x="12" y="24"/>
                  </a:moveTo>
                  <a:cubicBezTo>
                    <a:pt x="14" y="41"/>
                    <a:pt x="42" y="24"/>
                    <a:pt x="31" y="10"/>
                  </a:cubicBezTo>
                  <a:cubicBezTo>
                    <a:pt x="23" y="13"/>
                    <a:pt x="10" y="12"/>
                    <a:pt x="12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>
              <a:off x="2501" y="1217"/>
              <a:ext cx="119" cy="111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40" y="18"/>
                </a:cxn>
                <a:cxn ang="0">
                  <a:pos x="13" y="39"/>
                </a:cxn>
                <a:cxn ang="0">
                  <a:pos x="0" y="25"/>
                </a:cxn>
                <a:cxn ang="0">
                  <a:pos x="23" y="3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12"/>
                </a:cxn>
                <a:cxn ang="0">
                  <a:pos x="10" y="27"/>
                </a:cxn>
              </a:cxnLst>
              <a:rect l="0" t="0" r="r" b="b"/>
              <a:pathLst>
                <a:path w="44" h="41">
                  <a:moveTo>
                    <a:pt x="23" y="3"/>
                  </a:moveTo>
                  <a:cubicBezTo>
                    <a:pt x="35" y="0"/>
                    <a:pt x="44" y="6"/>
                    <a:pt x="40" y="18"/>
                  </a:cubicBezTo>
                  <a:cubicBezTo>
                    <a:pt x="37" y="27"/>
                    <a:pt x="22" y="41"/>
                    <a:pt x="13" y="39"/>
                  </a:cubicBezTo>
                  <a:cubicBezTo>
                    <a:pt x="8" y="39"/>
                    <a:pt x="1" y="34"/>
                    <a:pt x="0" y="25"/>
                  </a:cubicBezTo>
                  <a:cubicBezTo>
                    <a:pt x="0" y="14"/>
                    <a:pt x="13" y="5"/>
                    <a:pt x="23" y="3"/>
                  </a:cubicBezTo>
                  <a:close/>
                  <a:moveTo>
                    <a:pt x="10" y="27"/>
                  </a:moveTo>
                  <a:cubicBezTo>
                    <a:pt x="13" y="28"/>
                    <a:pt x="15" y="29"/>
                    <a:pt x="18" y="30"/>
                  </a:cubicBezTo>
                  <a:cubicBezTo>
                    <a:pt x="23" y="27"/>
                    <a:pt x="32" y="18"/>
                    <a:pt x="25" y="12"/>
                  </a:cubicBezTo>
                  <a:cubicBezTo>
                    <a:pt x="15" y="12"/>
                    <a:pt x="12" y="19"/>
                    <a:pt x="10" y="2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>
              <a:off x="2328" y="1141"/>
              <a:ext cx="866" cy="454"/>
            </a:xfrm>
            <a:custGeom>
              <a:avLst/>
              <a:gdLst/>
              <a:ahLst/>
              <a:cxnLst>
                <a:cxn ang="0">
                  <a:pos x="258" y="112"/>
                </a:cxn>
                <a:cxn ang="0">
                  <a:pos x="192" y="159"/>
                </a:cxn>
                <a:cxn ang="0">
                  <a:pos x="147" y="159"/>
                </a:cxn>
                <a:cxn ang="0">
                  <a:pos x="120" y="141"/>
                </a:cxn>
                <a:cxn ang="0">
                  <a:pos x="21" y="161"/>
                </a:cxn>
                <a:cxn ang="0">
                  <a:pos x="129" y="108"/>
                </a:cxn>
                <a:cxn ang="0">
                  <a:pos x="61" y="91"/>
                </a:cxn>
                <a:cxn ang="0">
                  <a:pos x="122" y="33"/>
                </a:cxn>
                <a:cxn ang="0">
                  <a:pos x="23" y="140"/>
                </a:cxn>
                <a:cxn ang="0">
                  <a:pos x="20" y="87"/>
                </a:cxn>
                <a:cxn ang="0">
                  <a:pos x="36" y="32"/>
                </a:cxn>
                <a:cxn ang="0">
                  <a:pos x="89" y="11"/>
                </a:cxn>
                <a:cxn ang="0">
                  <a:pos x="140" y="31"/>
                </a:cxn>
                <a:cxn ang="0">
                  <a:pos x="111" y="77"/>
                </a:cxn>
                <a:cxn ang="0">
                  <a:pos x="177" y="10"/>
                </a:cxn>
                <a:cxn ang="0">
                  <a:pos x="196" y="83"/>
                </a:cxn>
                <a:cxn ang="0">
                  <a:pos x="208" y="90"/>
                </a:cxn>
                <a:cxn ang="0">
                  <a:pos x="245" y="25"/>
                </a:cxn>
                <a:cxn ang="0">
                  <a:pos x="320" y="19"/>
                </a:cxn>
                <a:cxn ang="0">
                  <a:pos x="300" y="149"/>
                </a:cxn>
                <a:cxn ang="0">
                  <a:pos x="234" y="57"/>
                </a:cxn>
                <a:cxn ang="0">
                  <a:pos x="225" y="95"/>
                </a:cxn>
                <a:cxn ang="0">
                  <a:pos x="235" y="111"/>
                </a:cxn>
                <a:cxn ang="0">
                  <a:pos x="260" y="138"/>
                </a:cxn>
                <a:cxn ang="0">
                  <a:pos x="307" y="75"/>
                </a:cxn>
                <a:cxn ang="0">
                  <a:pos x="312" y="62"/>
                </a:cxn>
                <a:cxn ang="0">
                  <a:pos x="315" y="22"/>
                </a:cxn>
                <a:cxn ang="0">
                  <a:pos x="189" y="19"/>
                </a:cxn>
                <a:cxn ang="0">
                  <a:pos x="163" y="70"/>
                </a:cxn>
                <a:cxn ang="0">
                  <a:pos x="211" y="105"/>
                </a:cxn>
                <a:cxn ang="0">
                  <a:pos x="207" y="22"/>
                </a:cxn>
                <a:cxn ang="0">
                  <a:pos x="127" y="26"/>
                </a:cxn>
                <a:cxn ang="0">
                  <a:pos x="49" y="33"/>
                </a:cxn>
                <a:cxn ang="0">
                  <a:pos x="206" y="39"/>
                </a:cxn>
                <a:cxn ang="0">
                  <a:pos x="203" y="47"/>
                </a:cxn>
                <a:cxn ang="0">
                  <a:pos x="200" y="55"/>
                </a:cxn>
                <a:cxn ang="0">
                  <a:pos x="113" y="138"/>
                </a:cxn>
                <a:cxn ang="0">
                  <a:pos x="113" y="138"/>
                </a:cxn>
                <a:cxn ang="0">
                  <a:pos x="235" y="139"/>
                </a:cxn>
                <a:cxn ang="0">
                  <a:pos x="256" y="103"/>
                </a:cxn>
                <a:cxn ang="0">
                  <a:pos x="188" y="151"/>
                </a:cxn>
                <a:cxn ang="0">
                  <a:pos x="287" y="162"/>
                </a:cxn>
              </a:cxnLst>
              <a:rect l="0" t="0" r="r" b="b"/>
              <a:pathLst>
                <a:path w="320" h="168">
                  <a:moveTo>
                    <a:pt x="289" y="168"/>
                  </a:moveTo>
                  <a:cubicBezTo>
                    <a:pt x="274" y="168"/>
                    <a:pt x="267" y="159"/>
                    <a:pt x="255" y="155"/>
                  </a:cubicBezTo>
                  <a:cubicBezTo>
                    <a:pt x="252" y="139"/>
                    <a:pt x="254" y="127"/>
                    <a:pt x="258" y="112"/>
                  </a:cubicBezTo>
                  <a:cubicBezTo>
                    <a:pt x="245" y="121"/>
                    <a:pt x="244" y="142"/>
                    <a:pt x="238" y="160"/>
                  </a:cubicBezTo>
                  <a:cubicBezTo>
                    <a:pt x="231" y="156"/>
                    <a:pt x="216" y="151"/>
                    <a:pt x="204" y="153"/>
                  </a:cubicBezTo>
                  <a:cubicBezTo>
                    <a:pt x="200" y="153"/>
                    <a:pt x="196" y="158"/>
                    <a:pt x="192" y="159"/>
                  </a:cubicBezTo>
                  <a:cubicBezTo>
                    <a:pt x="190" y="159"/>
                    <a:pt x="187" y="158"/>
                    <a:pt x="183" y="158"/>
                  </a:cubicBezTo>
                  <a:cubicBezTo>
                    <a:pt x="178" y="158"/>
                    <a:pt x="170" y="160"/>
                    <a:pt x="162" y="160"/>
                  </a:cubicBezTo>
                  <a:cubicBezTo>
                    <a:pt x="157" y="160"/>
                    <a:pt x="152" y="158"/>
                    <a:pt x="147" y="159"/>
                  </a:cubicBezTo>
                  <a:cubicBezTo>
                    <a:pt x="137" y="159"/>
                    <a:pt x="123" y="164"/>
                    <a:pt x="125" y="152"/>
                  </a:cubicBezTo>
                  <a:cubicBezTo>
                    <a:pt x="126" y="147"/>
                    <a:pt x="135" y="141"/>
                    <a:pt x="135" y="133"/>
                  </a:cubicBezTo>
                  <a:cubicBezTo>
                    <a:pt x="129" y="133"/>
                    <a:pt x="125" y="138"/>
                    <a:pt x="120" y="141"/>
                  </a:cubicBezTo>
                  <a:cubicBezTo>
                    <a:pt x="110" y="147"/>
                    <a:pt x="94" y="151"/>
                    <a:pt x="79" y="155"/>
                  </a:cubicBezTo>
                  <a:cubicBezTo>
                    <a:pt x="65" y="158"/>
                    <a:pt x="50" y="162"/>
                    <a:pt x="38" y="163"/>
                  </a:cubicBezTo>
                  <a:cubicBezTo>
                    <a:pt x="32" y="164"/>
                    <a:pt x="26" y="165"/>
                    <a:pt x="21" y="161"/>
                  </a:cubicBezTo>
                  <a:cubicBezTo>
                    <a:pt x="24" y="151"/>
                    <a:pt x="33" y="155"/>
                    <a:pt x="39" y="155"/>
                  </a:cubicBezTo>
                  <a:cubicBezTo>
                    <a:pt x="65" y="153"/>
                    <a:pt x="94" y="149"/>
                    <a:pt x="112" y="133"/>
                  </a:cubicBezTo>
                  <a:cubicBezTo>
                    <a:pt x="119" y="127"/>
                    <a:pt x="128" y="118"/>
                    <a:pt x="129" y="108"/>
                  </a:cubicBezTo>
                  <a:cubicBezTo>
                    <a:pt x="131" y="92"/>
                    <a:pt x="120" y="85"/>
                    <a:pt x="104" y="85"/>
                  </a:cubicBezTo>
                  <a:cubicBezTo>
                    <a:pt x="92" y="84"/>
                    <a:pt x="82" y="88"/>
                    <a:pt x="75" y="93"/>
                  </a:cubicBezTo>
                  <a:cubicBezTo>
                    <a:pt x="69" y="92"/>
                    <a:pt x="63" y="94"/>
                    <a:pt x="61" y="91"/>
                  </a:cubicBezTo>
                  <a:cubicBezTo>
                    <a:pt x="59" y="85"/>
                    <a:pt x="67" y="85"/>
                    <a:pt x="71" y="83"/>
                  </a:cubicBezTo>
                  <a:cubicBezTo>
                    <a:pt x="88" y="75"/>
                    <a:pt x="104" y="65"/>
                    <a:pt x="115" y="49"/>
                  </a:cubicBezTo>
                  <a:cubicBezTo>
                    <a:pt x="119" y="44"/>
                    <a:pt x="122" y="38"/>
                    <a:pt x="122" y="33"/>
                  </a:cubicBezTo>
                  <a:cubicBezTo>
                    <a:pt x="121" y="11"/>
                    <a:pt x="81" y="19"/>
                    <a:pt x="63" y="25"/>
                  </a:cubicBezTo>
                  <a:cubicBezTo>
                    <a:pt x="48" y="55"/>
                    <a:pt x="38" y="98"/>
                    <a:pt x="23" y="132"/>
                  </a:cubicBezTo>
                  <a:cubicBezTo>
                    <a:pt x="23" y="135"/>
                    <a:pt x="23" y="138"/>
                    <a:pt x="23" y="140"/>
                  </a:cubicBezTo>
                  <a:cubicBezTo>
                    <a:pt x="16" y="148"/>
                    <a:pt x="18" y="164"/>
                    <a:pt x="5" y="165"/>
                  </a:cubicBezTo>
                  <a:cubicBezTo>
                    <a:pt x="0" y="159"/>
                    <a:pt x="5" y="154"/>
                    <a:pt x="7" y="148"/>
                  </a:cubicBezTo>
                  <a:cubicBezTo>
                    <a:pt x="12" y="128"/>
                    <a:pt x="14" y="106"/>
                    <a:pt x="20" y="87"/>
                  </a:cubicBezTo>
                  <a:cubicBezTo>
                    <a:pt x="23" y="78"/>
                    <a:pt x="27" y="70"/>
                    <a:pt x="30" y="63"/>
                  </a:cubicBezTo>
                  <a:cubicBezTo>
                    <a:pt x="33" y="54"/>
                    <a:pt x="36" y="46"/>
                    <a:pt x="39" y="39"/>
                  </a:cubicBezTo>
                  <a:cubicBezTo>
                    <a:pt x="40" y="34"/>
                    <a:pt x="34" y="36"/>
                    <a:pt x="36" y="32"/>
                  </a:cubicBezTo>
                  <a:cubicBezTo>
                    <a:pt x="40" y="29"/>
                    <a:pt x="45" y="28"/>
                    <a:pt x="47" y="22"/>
                  </a:cubicBezTo>
                  <a:cubicBezTo>
                    <a:pt x="50" y="21"/>
                    <a:pt x="55" y="21"/>
                    <a:pt x="56" y="17"/>
                  </a:cubicBezTo>
                  <a:cubicBezTo>
                    <a:pt x="65" y="19"/>
                    <a:pt x="76" y="11"/>
                    <a:pt x="89" y="11"/>
                  </a:cubicBezTo>
                  <a:cubicBezTo>
                    <a:pt x="91" y="11"/>
                    <a:pt x="93" y="12"/>
                    <a:pt x="95" y="13"/>
                  </a:cubicBezTo>
                  <a:cubicBezTo>
                    <a:pt x="100" y="13"/>
                    <a:pt x="106" y="12"/>
                    <a:pt x="111" y="14"/>
                  </a:cubicBezTo>
                  <a:cubicBezTo>
                    <a:pt x="122" y="17"/>
                    <a:pt x="139" y="20"/>
                    <a:pt x="140" y="31"/>
                  </a:cubicBezTo>
                  <a:cubicBezTo>
                    <a:pt x="141" y="39"/>
                    <a:pt x="136" y="49"/>
                    <a:pt x="132" y="53"/>
                  </a:cubicBezTo>
                  <a:cubicBezTo>
                    <a:pt x="123" y="62"/>
                    <a:pt x="110" y="71"/>
                    <a:pt x="102" y="78"/>
                  </a:cubicBezTo>
                  <a:cubicBezTo>
                    <a:pt x="105" y="78"/>
                    <a:pt x="108" y="78"/>
                    <a:pt x="111" y="77"/>
                  </a:cubicBezTo>
                  <a:cubicBezTo>
                    <a:pt x="114" y="79"/>
                    <a:pt x="118" y="81"/>
                    <a:pt x="123" y="81"/>
                  </a:cubicBezTo>
                  <a:cubicBezTo>
                    <a:pt x="128" y="88"/>
                    <a:pt x="139" y="89"/>
                    <a:pt x="144" y="97"/>
                  </a:cubicBezTo>
                  <a:cubicBezTo>
                    <a:pt x="158" y="71"/>
                    <a:pt x="164" y="37"/>
                    <a:pt x="177" y="10"/>
                  </a:cubicBezTo>
                  <a:cubicBezTo>
                    <a:pt x="180" y="9"/>
                    <a:pt x="181" y="11"/>
                    <a:pt x="181" y="15"/>
                  </a:cubicBezTo>
                  <a:cubicBezTo>
                    <a:pt x="193" y="13"/>
                    <a:pt x="205" y="16"/>
                    <a:pt x="218" y="17"/>
                  </a:cubicBezTo>
                  <a:cubicBezTo>
                    <a:pt x="217" y="41"/>
                    <a:pt x="199" y="57"/>
                    <a:pt x="196" y="83"/>
                  </a:cubicBezTo>
                  <a:cubicBezTo>
                    <a:pt x="189" y="88"/>
                    <a:pt x="188" y="98"/>
                    <a:pt x="185" y="107"/>
                  </a:cubicBezTo>
                  <a:cubicBezTo>
                    <a:pt x="195" y="103"/>
                    <a:pt x="206" y="100"/>
                    <a:pt x="213" y="92"/>
                  </a:cubicBezTo>
                  <a:cubicBezTo>
                    <a:pt x="213" y="90"/>
                    <a:pt x="209" y="92"/>
                    <a:pt x="208" y="90"/>
                  </a:cubicBezTo>
                  <a:cubicBezTo>
                    <a:pt x="211" y="84"/>
                    <a:pt x="215" y="78"/>
                    <a:pt x="218" y="72"/>
                  </a:cubicBezTo>
                  <a:cubicBezTo>
                    <a:pt x="224" y="61"/>
                    <a:pt x="230" y="49"/>
                    <a:pt x="237" y="38"/>
                  </a:cubicBezTo>
                  <a:cubicBezTo>
                    <a:pt x="240" y="33"/>
                    <a:pt x="241" y="30"/>
                    <a:pt x="245" y="25"/>
                  </a:cubicBezTo>
                  <a:cubicBezTo>
                    <a:pt x="248" y="21"/>
                    <a:pt x="253" y="16"/>
                    <a:pt x="255" y="9"/>
                  </a:cubicBezTo>
                  <a:cubicBezTo>
                    <a:pt x="268" y="10"/>
                    <a:pt x="291" y="0"/>
                    <a:pt x="303" y="6"/>
                  </a:cubicBezTo>
                  <a:cubicBezTo>
                    <a:pt x="312" y="10"/>
                    <a:pt x="316" y="12"/>
                    <a:pt x="320" y="19"/>
                  </a:cubicBezTo>
                  <a:cubicBezTo>
                    <a:pt x="320" y="33"/>
                    <a:pt x="319" y="46"/>
                    <a:pt x="318" y="59"/>
                  </a:cubicBezTo>
                  <a:cubicBezTo>
                    <a:pt x="317" y="70"/>
                    <a:pt x="313" y="80"/>
                    <a:pt x="312" y="90"/>
                  </a:cubicBezTo>
                  <a:cubicBezTo>
                    <a:pt x="310" y="111"/>
                    <a:pt x="315" y="137"/>
                    <a:pt x="300" y="149"/>
                  </a:cubicBezTo>
                  <a:cubicBezTo>
                    <a:pt x="298" y="157"/>
                    <a:pt x="294" y="163"/>
                    <a:pt x="289" y="168"/>
                  </a:cubicBezTo>
                  <a:close/>
                  <a:moveTo>
                    <a:pt x="250" y="33"/>
                  </a:moveTo>
                  <a:cubicBezTo>
                    <a:pt x="245" y="40"/>
                    <a:pt x="240" y="49"/>
                    <a:pt x="234" y="57"/>
                  </a:cubicBezTo>
                  <a:cubicBezTo>
                    <a:pt x="228" y="66"/>
                    <a:pt x="222" y="74"/>
                    <a:pt x="220" y="83"/>
                  </a:cubicBezTo>
                  <a:cubicBezTo>
                    <a:pt x="221" y="84"/>
                    <a:pt x="221" y="90"/>
                    <a:pt x="217" y="91"/>
                  </a:cubicBezTo>
                  <a:cubicBezTo>
                    <a:pt x="219" y="95"/>
                    <a:pt x="223" y="92"/>
                    <a:pt x="225" y="95"/>
                  </a:cubicBezTo>
                  <a:cubicBezTo>
                    <a:pt x="221" y="114"/>
                    <a:pt x="211" y="126"/>
                    <a:pt x="207" y="144"/>
                  </a:cubicBezTo>
                  <a:cubicBezTo>
                    <a:pt x="214" y="146"/>
                    <a:pt x="221" y="146"/>
                    <a:pt x="226" y="143"/>
                  </a:cubicBezTo>
                  <a:cubicBezTo>
                    <a:pt x="234" y="137"/>
                    <a:pt x="231" y="120"/>
                    <a:pt x="235" y="111"/>
                  </a:cubicBezTo>
                  <a:cubicBezTo>
                    <a:pt x="239" y="102"/>
                    <a:pt x="245" y="99"/>
                    <a:pt x="253" y="95"/>
                  </a:cubicBezTo>
                  <a:cubicBezTo>
                    <a:pt x="258" y="100"/>
                    <a:pt x="264" y="101"/>
                    <a:pt x="266" y="107"/>
                  </a:cubicBezTo>
                  <a:cubicBezTo>
                    <a:pt x="268" y="116"/>
                    <a:pt x="260" y="132"/>
                    <a:pt x="260" y="138"/>
                  </a:cubicBezTo>
                  <a:cubicBezTo>
                    <a:pt x="260" y="143"/>
                    <a:pt x="264" y="146"/>
                    <a:pt x="264" y="151"/>
                  </a:cubicBezTo>
                  <a:cubicBezTo>
                    <a:pt x="279" y="157"/>
                    <a:pt x="293" y="150"/>
                    <a:pt x="299" y="143"/>
                  </a:cubicBezTo>
                  <a:cubicBezTo>
                    <a:pt x="303" y="123"/>
                    <a:pt x="307" y="99"/>
                    <a:pt x="307" y="75"/>
                  </a:cubicBezTo>
                  <a:cubicBezTo>
                    <a:pt x="307" y="53"/>
                    <a:pt x="308" y="33"/>
                    <a:pt x="303" y="15"/>
                  </a:cubicBezTo>
                  <a:cubicBezTo>
                    <a:pt x="275" y="13"/>
                    <a:pt x="260" y="19"/>
                    <a:pt x="250" y="33"/>
                  </a:cubicBezTo>
                  <a:close/>
                  <a:moveTo>
                    <a:pt x="312" y="62"/>
                  </a:moveTo>
                  <a:cubicBezTo>
                    <a:pt x="313" y="64"/>
                    <a:pt x="311" y="68"/>
                    <a:pt x="313" y="68"/>
                  </a:cubicBezTo>
                  <a:cubicBezTo>
                    <a:pt x="313" y="66"/>
                    <a:pt x="313" y="63"/>
                    <a:pt x="313" y="61"/>
                  </a:cubicBezTo>
                  <a:cubicBezTo>
                    <a:pt x="315" y="48"/>
                    <a:pt x="315" y="36"/>
                    <a:pt x="315" y="22"/>
                  </a:cubicBezTo>
                  <a:cubicBezTo>
                    <a:pt x="311" y="23"/>
                    <a:pt x="314" y="17"/>
                    <a:pt x="310" y="18"/>
                  </a:cubicBezTo>
                  <a:cubicBezTo>
                    <a:pt x="313" y="30"/>
                    <a:pt x="312" y="47"/>
                    <a:pt x="312" y="62"/>
                  </a:cubicBezTo>
                  <a:close/>
                  <a:moveTo>
                    <a:pt x="189" y="19"/>
                  </a:moveTo>
                  <a:cubicBezTo>
                    <a:pt x="189" y="20"/>
                    <a:pt x="189" y="21"/>
                    <a:pt x="189" y="22"/>
                  </a:cubicBezTo>
                  <a:cubicBezTo>
                    <a:pt x="186" y="26"/>
                    <a:pt x="184" y="18"/>
                    <a:pt x="181" y="21"/>
                  </a:cubicBezTo>
                  <a:cubicBezTo>
                    <a:pt x="173" y="37"/>
                    <a:pt x="169" y="54"/>
                    <a:pt x="163" y="70"/>
                  </a:cubicBezTo>
                  <a:cubicBezTo>
                    <a:pt x="155" y="97"/>
                    <a:pt x="146" y="122"/>
                    <a:pt x="137" y="148"/>
                  </a:cubicBezTo>
                  <a:cubicBezTo>
                    <a:pt x="153" y="147"/>
                    <a:pt x="178" y="145"/>
                    <a:pt x="197" y="146"/>
                  </a:cubicBezTo>
                  <a:cubicBezTo>
                    <a:pt x="204" y="135"/>
                    <a:pt x="207" y="119"/>
                    <a:pt x="211" y="105"/>
                  </a:cubicBezTo>
                  <a:cubicBezTo>
                    <a:pt x="197" y="106"/>
                    <a:pt x="190" y="114"/>
                    <a:pt x="178" y="117"/>
                  </a:cubicBezTo>
                  <a:cubicBezTo>
                    <a:pt x="178" y="115"/>
                    <a:pt x="174" y="116"/>
                    <a:pt x="174" y="114"/>
                  </a:cubicBezTo>
                  <a:cubicBezTo>
                    <a:pt x="186" y="85"/>
                    <a:pt x="196" y="53"/>
                    <a:pt x="207" y="22"/>
                  </a:cubicBezTo>
                  <a:cubicBezTo>
                    <a:pt x="202" y="21"/>
                    <a:pt x="197" y="19"/>
                    <a:pt x="189" y="19"/>
                  </a:cubicBezTo>
                  <a:close/>
                  <a:moveTo>
                    <a:pt x="106" y="67"/>
                  </a:moveTo>
                  <a:cubicBezTo>
                    <a:pt x="116" y="61"/>
                    <a:pt x="142" y="37"/>
                    <a:pt x="127" y="26"/>
                  </a:cubicBezTo>
                  <a:cubicBezTo>
                    <a:pt x="131" y="47"/>
                    <a:pt x="114" y="56"/>
                    <a:pt x="106" y="67"/>
                  </a:cubicBezTo>
                  <a:close/>
                  <a:moveTo>
                    <a:pt x="17" y="122"/>
                  </a:moveTo>
                  <a:cubicBezTo>
                    <a:pt x="29" y="93"/>
                    <a:pt x="38" y="62"/>
                    <a:pt x="49" y="33"/>
                  </a:cubicBezTo>
                  <a:cubicBezTo>
                    <a:pt x="50" y="33"/>
                    <a:pt x="50" y="32"/>
                    <a:pt x="48" y="32"/>
                  </a:cubicBezTo>
                  <a:cubicBezTo>
                    <a:pt x="36" y="60"/>
                    <a:pt x="23" y="92"/>
                    <a:pt x="17" y="122"/>
                  </a:cubicBezTo>
                  <a:close/>
                  <a:moveTo>
                    <a:pt x="206" y="39"/>
                  </a:moveTo>
                  <a:cubicBezTo>
                    <a:pt x="205" y="37"/>
                    <a:pt x="209" y="36"/>
                    <a:pt x="207" y="35"/>
                  </a:cubicBezTo>
                  <a:cubicBezTo>
                    <a:pt x="207" y="36"/>
                    <a:pt x="203" y="38"/>
                    <a:pt x="206" y="39"/>
                  </a:cubicBezTo>
                  <a:close/>
                  <a:moveTo>
                    <a:pt x="203" y="47"/>
                  </a:moveTo>
                  <a:cubicBezTo>
                    <a:pt x="203" y="46"/>
                    <a:pt x="206" y="40"/>
                    <a:pt x="203" y="41"/>
                  </a:cubicBezTo>
                  <a:cubicBezTo>
                    <a:pt x="203" y="42"/>
                    <a:pt x="200" y="46"/>
                    <a:pt x="203" y="47"/>
                  </a:cubicBezTo>
                  <a:close/>
                  <a:moveTo>
                    <a:pt x="200" y="55"/>
                  </a:moveTo>
                  <a:cubicBezTo>
                    <a:pt x="201" y="53"/>
                    <a:pt x="201" y="49"/>
                    <a:pt x="199" y="52"/>
                  </a:cubicBezTo>
                  <a:cubicBezTo>
                    <a:pt x="202" y="52"/>
                    <a:pt x="196" y="55"/>
                    <a:pt x="200" y="55"/>
                  </a:cubicBezTo>
                  <a:close/>
                  <a:moveTo>
                    <a:pt x="113" y="138"/>
                  </a:moveTo>
                  <a:cubicBezTo>
                    <a:pt x="124" y="133"/>
                    <a:pt x="145" y="121"/>
                    <a:pt x="142" y="105"/>
                  </a:cubicBezTo>
                  <a:cubicBezTo>
                    <a:pt x="142" y="102"/>
                    <a:pt x="137" y="96"/>
                    <a:pt x="134" y="97"/>
                  </a:cubicBezTo>
                  <a:cubicBezTo>
                    <a:pt x="143" y="112"/>
                    <a:pt x="122" y="130"/>
                    <a:pt x="113" y="138"/>
                  </a:cubicBezTo>
                  <a:close/>
                  <a:moveTo>
                    <a:pt x="251" y="101"/>
                  </a:moveTo>
                  <a:cubicBezTo>
                    <a:pt x="249" y="103"/>
                    <a:pt x="246" y="104"/>
                    <a:pt x="244" y="107"/>
                  </a:cubicBezTo>
                  <a:cubicBezTo>
                    <a:pt x="238" y="115"/>
                    <a:pt x="239" y="131"/>
                    <a:pt x="235" y="139"/>
                  </a:cubicBezTo>
                  <a:cubicBezTo>
                    <a:pt x="233" y="144"/>
                    <a:pt x="229" y="146"/>
                    <a:pt x="230" y="150"/>
                  </a:cubicBezTo>
                  <a:cubicBezTo>
                    <a:pt x="231" y="150"/>
                    <a:pt x="233" y="150"/>
                    <a:pt x="235" y="150"/>
                  </a:cubicBezTo>
                  <a:cubicBezTo>
                    <a:pt x="238" y="130"/>
                    <a:pt x="245" y="115"/>
                    <a:pt x="256" y="103"/>
                  </a:cubicBezTo>
                  <a:cubicBezTo>
                    <a:pt x="254" y="103"/>
                    <a:pt x="253" y="101"/>
                    <a:pt x="251" y="101"/>
                  </a:cubicBezTo>
                  <a:close/>
                  <a:moveTo>
                    <a:pt x="146" y="154"/>
                  </a:moveTo>
                  <a:cubicBezTo>
                    <a:pt x="160" y="154"/>
                    <a:pt x="178" y="157"/>
                    <a:pt x="188" y="151"/>
                  </a:cubicBezTo>
                  <a:cubicBezTo>
                    <a:pt x="175" y="151"/>
                    <a:pt x="156" y="151"/>
                    <a:pt x="146" y="154"/>
                  </a:cubicBezTo>
                  <a:close/>
                  <a:moveTo>
                    <a:pt x="278" y="161"/>
                  </a:moveTo>
                  <a:cubicBezTo>
                    <a:pt x="281" y="161"/>
                    <a:pt x="283" y="162"/>
                    <a:pt x="287" y="162"/>
                  </a:cubicBezTo>
                  <a:cubicBezTo>
                    <a:pt x="287" y="159"/>
                    <a:pt x="293" y="158"/>
                    <a:pt x="290" y="156"/>
                  </a:cubicBezTo>
                  <a:cubicBezTo>
                    <a:pt x="288" y="160"/>
                    <a:pt x="279" y="158"/>
                    <a:pt x="278" y="161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9"/>
            <p:cNvSpPr>
              <a:spLocks noEditPoints="1"/>
            </p:cNvSpPr>
            <p:nvPr/>
          </p:nvSpPr>
          <p:spPr bwMode="auto">
            <a:xfrm>
              <a:off x="3172" y="1128"/>
              <a:ext cx="376" cy="448"/>
            </a:xfrm>
            <a:custGeom>
              <a:avLst/>
              <a:gdLst/>
              <a:ahLst/>
              <a:cxnLst>
                <a:cxn ang="0">
                  <a:pos x="77" y="50"/>
                </a:cxn>
                <a:cxn ang="0">
                  <a:pos x="96" y="17"/>
                </a:cxn>
                <a:cxn ang="0">
                  <a:pos x="136" y="8"/>
                </a:cxn>
                <a:cxn ang="0">
                  <a:pos x="114" y="114"/>
                </a:cxn>
                <a:cxn ang="0">
                  <a:pos x="97" y="157"/>
                </a:cxn>
                <a:cxn ang="0">
                  <a:pos x="60" y="125"/>
                </a:cxn>
                <a:cxn ang="0">
                  <a:pos x="53" y="113"/>
                </a:cxn>
                <a:cxn ang="0">
                  <a:pos x="8" y="166"/>
                </a:cxn>
                <a:cxn ang="0">
                  <a:pos x="15" y="107"/>
                </a:cxn>
                <a:cxn ang="0">
                  <a:pos x="31" y="50"/>
                </a:cxn>
                <a:cxn ang="0">
                  <a:pos x="91" y="15"/>
                </a:cxn>
                <a:cxn ang="0">
                  <a:pos x="36" y="66"/>
                </a:cxn>
                <a:cxn ang="0">
                  <a:pos x="28" y="92"/>
                </a:cxn>
                <a:cxn ang="0">
                  <a:pos x="18" y="128"/>
                </a:cxn>
                <a:cxn ang="0">
                  <a:pos x="35" y="150"/>
                </a:cxn>
                <a:cxn ang="0">
                  <a:pos x="47" y="95"/>
                </a:cxn>
                <a:cxn ang="0">
                  <a:pos x="77" y="89"/>
                </a:cxn>
                <a:cxn ang="0">
                  <a:pos x="67" y="132"/>
                </a:cxn>
                <a:cxn ang="0">
                  <a:pos x="107" y="147"/>
                </a:cxn>
                <a:cxn ang="0">
                  <a:pos x="106" y="20"/>
                </a:cxn>
                <a:cxn ang="0">
                  <a:pos x="87" y="82"/>
                </a:cxn>
                <a:cxn ang="0">
                  <a:pos x="77" y="75"/>
                </a:cxn>
                <a:cxn ang="0">
                  <a:pos x="57" y="68"/>
                </a:cxn>
                <a:cxn ang="0">
                  <a:pos x="64" y="48"/>
                </a:cxn>
                <a:cxn ang="0">
                  <a:pos x="76" y="18"/>
                </a:cxn>
                <a:cxn ang="0">
                  <a:pos x="80" y="26"/>
                </a:cxn>
                <a:cxn ang="0">
                  <a:pos x="71" y="40"/>
                </a:cxn>
                <a:cxn ang="0">
                  <a:pos x="75" y="43"/>
                </a:cxn>
                <a:cxn ang="0">
                  <a:pos x="84" y="18"/>
                </a:cxn>
                <a:cxn ang="0">
                  <a:pos x="71" y="68"/>
                </a:cxn>
                <a:cxn ang="0">
                  <a:pos x="72" y="60"/>
                </a:cxn>
                <a:cxn ang="0">
                  <a:pos x="70" y="114"/>
                </a:cxn>
                <a:cxn ang="0">
                  <a:pos x="70" y="114"/>
                </a:cxn>
              </a:cxnLst>
              <a:rect l="0" t="0" r="r" b="b"/>
              <a:pathLst>
                <a:path w="139" h="166">
                  <a:moveTo>
                    <a:pt x="91" y="15"/>
                  </a:moveTo>
                  <a:cubicBezTo>
                    <a:pt x="88" y="28"/>
                    <a:pt x="82" y="38"/>
                    <a:pt x="77" y="50"/>
                  </a:cubicBezTo>
                  <a:cubicBezTo>
                    <a:pt x="78" y="54"/>
                    <a:pt x="80" y="57"/>
                    <a:pt x="84" y="59"/>
                  </a:cubicBezTo>
                  <a:cubicBezTo>
                    <a:pt x="89" y="44"/>
                    <a:pt x="88" y="27"/>
                    <a:pt x="96" y="17"/>
                  </a:cubicBezTo>
                  <a:cubicBezTo>
                    <a:pt x="99" y="14"/>
                    <a:pt x="105" y="9"/>
                    <a:pt x="109" y="8"/>
                  </a:cubicBezTo>
                  <a:cubicBezTo>
                    <a:pt x="116" y="6"/>
                    <a:pt x="126" y="8"/>
                    <a:pt x="136" y="8"/>
                  </a:cubicBezTo>
                  <a:cubicBezTo>
                    <a:pt x="139" y="20"/>
                    <a:pt x="134" y="32"/>
                    <a:pt x="129" y="40"/>
                  </a:cubicBezTo>
                  <a:cubicBezTo>
                    <a:pt x="125" y="58"/>
                    <a:pt x="115" y="88"/>
                    <a:pt x="114" y="114"/>
                  </a:cubicBezTo>
                  <a:cubicBezTo>
                    <a:pt x="114" y="125"/>
                    <a:pt x="120" y="146"/>
                    <a:pt x="112" y="153"/>
                  </a:cubicBezTo>
                  <a:cubicBezTo>
                    <a:pt x="110" y="155"/>
                    <a:pt x="101" y="156"/>
                    <a:pt x="97" y="157"/>
                  </a:cubicBezTo>
                  <a:cubicBezTo>
                    <a:pt x="85" y="159"/>
                    <a:pt x="68" y="165"/>
                    <a:pt x="57" y="161"/>
                  </a:cubicBezTo>
                  <a:cubicBezTo>
                    <a:pt x="58" y="148"/>
                    <a:pt x="57" y="137"/>
                    <a:pt x="60" y="125"/>
                  </a:cubicBezTo>
                  <a:cubicBezTo>
                    <a:pt x="62" y="114"/>
                    <a:pt x="71" y="105"/>
                    <a:pt x="70" y="94"/>
                  </a:cubicBezTo>
                  <a:cubicBezTo>
                    <a:pt x="60" y="89"/>
                    <a:pt x="56" y="104"/>
                    <a:pt x="53" y="113"/>
                  </a:cubicBezTo>
                  <a:cubicBezTo>
                    <a:pt x="50" y="123"/>
                    <a:pt x="50" y="137"/>
                    <a:pt x="46" y="145"/>
                  </a:cubicBezTo>
                  <a:cubicBezTo>
                    <a:pt x="40" y="161"/>
                    <a:pt x="25" y="161"/>
                    <a:pt x="8" y="166"/>
                  </a:cubicBezTo>
                  <a:cubicBezTo>
                    <a:pt x="5" y="163"/>
                    <a:pt x="2" y="161"/>
                    <a:pt x="0" y="158"/>
                  </a:cubicBezTo>
                  <a:cubicBezTo>
                    <a:pt x="2" y="141"/>
                    <a:pt x="11" y="123"/>
                    <a:pt x="15" y="107"/>
                  </a:cubicBezTo>
                  <a:cubicBezTo>
                    <a:pt x="19" y="96"/>
                    <a:pt x="20" y="82"/>
                    <a:pt x="24" y="69"/>
                  </a:cubicBezTo>
                  <a:cubicBezTo>
                    <a:pt x="26" y="62"/>
                    <a:pt x="28" y="57"/>
                    <a:pt x="31" y="50"/>
                  </a:cubicBezTo>
                  <a:cubicBezTo>
                    <a:pt x="36" y="38"/>
                    <a:pt x="39" y="24"/>
                    <a:pt x="45" y="15"/>
                  </a:cubicBezTo>
                  <a:cubicBezTo>
                    <a:pt x="53" y="2"/>
                    <a:pt x="79" y="0"/>
                    <a:pt x="91" y="15"/>
                  </a:cubicBezTo>
                  <a:close/>
                  <a:moveTo>
                    <a:pt x="52" y="19"/>
                  </a:moveTo>
                  <a:cubicBezTo>
                    <a:pt x="45" y="33"/>
                    <a:pt x="41" y="51"/>
                    <a:pt x="36" y="66"/>
                  </a:cubicBezTo>
                  <a:cubicBezTo>
                    <a:pt x="35" y="68"/>
                    <a:pt x="32" y="69"/>
                    <a:pt x="32" y="71"/>
                  </a:cubicBezTo>
                  <a:cubicBezTo>
                    <a:pt x="30" y="78"/>
                    <a:pt x="30" y="85"/>
                    <a:pt x="28" y="92"/>
                  </a:cubicBezTo>
                  <a:cubicBezTo>
                    <a:pt x="26" y="98"/>
                    <a:pt x="22" y="103"/>
                    <a:pt x="20" y="109"/>
                  </a:cubicBezTo>
                  <a:cubicBezTo>
                    <a:pt x="19" y="115"/>
                    <a:pt x="20" y="122"/>
                    <a:pt x="18" y="128"/>
                  </a:cubicBezTo>
                  <a:cubicBezTo>
                    <a:pt x="16" y="137"/>
                    <a:pt x="9" y="143"/>
                    <a:pt x="10" y="153"/>
                  </a:cubicBezTo>
                  <a:cubicBezTo>
                    <a:pt x="16" y="154"/>
                    <a:pt x="28" y="152"/>
                    <a:pt x="35" y="150"/>
                  </a:cubicBezTo>
                  <a:cubicBezTo>
                    <a:pt x="41" y="143"/>
                    <a:pt x="42" y="135"/>
                    <a:pt x="45" y="122"/>
                  </a:cubicBezTo>
                  <a:cubicBezTo>
                    <a:pt x="48" y="112"/>
                    <a:pt x="51" y="102"/>
                    <a:pt x="47" y="95"/>
                  </a:cubicBezTo>
                  <a:cubicBezTo>
                    <a:pt x="50" y="92"/>
                    <a:pt x="54" y="89"/>
                    <a:pt x="59" y="88"/>
                  </a:cubicBezTo>
                  <a:cubicBezTo>
                    <a:pt x="64" y="80"/>
                    <a:pt x="73" y="83"/>
                    <a:pt x="77" y="89"/>
                  </a:cubicBezTo>
                  <a:cubicBezTo>
                    <a:pt x="88" y="102"/>
                    <a:pt x="75" y="110"/>
                    <a:pt x="69" y="124"/>
                  </a:cubicBezTo>
                  <a:cubicBezTo>
                    <a:pt x="68" y="126"/>
                    <a:pt x="68" y="130"/>
                    <a:pt x="67" y="132"/>
                  </a:cubicBezTo>
                  <a:cubicBezTo>
                    <a:pt x="65" y="139"/>
                    <a:pt x="61" y="148"/>
                    <a:pt x="64" y="154"/>
                  </a:cubicBezTo>
                  <a:cubicBezTo>
                    <a:pt x="78" y="149"/>
                    <a:pt x="94" y="152"/>
                    <a:pt x="107" y="147"/>
                  </a:cubicBezTo>
                  <a:cubicBezTo>
                    <a:pt x="103" y="97"/>
                    <a:pt x="120" y="63"/>
                    <a:pt x="127" y="18"/>
                  </a:cubicBezTo>
                  <a:cubicBezTo>
                    <a:pt x="120" y="16"/>
                    <a:pt x="113" y="17"/>
                    <a:pt x="106" y="20"/>
                  </a:cubicBezTo>
                  <a:cubicBezTo>
                    <a:pt x="99" y="31"/>
                    <a:pt x="94" y="49"/>
                    <a:pt x="91" y="65"/>
                  </a:cubicBezTo>
                  <a:cubicBezTo>
                    <a:pt x="90" y="71"/>
                    <a:pt x="93" y="79"/>
                    <a:pt x="87" y="82"/>
                  </a:cubicBezTo>
                  <a:cubicBezTo>
                    <a:pt x="83" y="85"/>
                    <a:pt x="84" y="79"/>
                    <a:pt x="83" y="78"/>
                  </a:cubicBezTo>
                  <a:cubicBezTo>
                    <a:pt x="82" y="77"/>
                    <a:pt x="78" y="76"/>
                    <a:pt x="77" y="75"/>
                  </a:cubicBezTo>
                  <a:cubicBezTo>
                    <a:pt x="67" y="72"/>
                    <a:pt x="64" y="79"/>
                    <a:pt x="57" y="79"/>
                  </a:cubicBezTo>
                  <a:cubicBezTo>
                    <a:pt x="54" y="74"/>
                    <a:pt x="55" y="71"/>
                    <a:pt x="57" y="68"/>
                  </a:cubicBezTo>
                  <a:cubicBezTo>
                    <a:pt x="57" y="66"/>
                    <a:pt x="57" y="64"/>
                    <a:pt x="58" y="63"/>
                  </a:cubicBezTo>
                  <a:cubicBezTo>
                    <a:pt x="59" y="58"/>
                    <a:pt x="63" y="53"/>
                    <a:pt x="64" y="48"/>
                  </a:cubicBezTo>
                  <a:cubicBezTo>
                    <a:pt x="65" y="46"/>
                    <a:pt x="64" y="43"/>
                    <a:pt x="64" y="41"/>
                  </a:cubicBezTo>
                  <a:cubicBezTo>
                    <a:pt x="67" y="32"/>
                    <a:pt x="77" y="26"/>
                    <a:pt x="76" y="18"/>
                  </a:cubicBezTo>
                  <a:cubicBezTo>
                    <a:pt x="68" y="16"/>
                    <a:pt x="58" y="15"/>
                    <a:pt x="52" y="19"/>
                  </a:cubicBezTo>
                  <a:close/>
                  <a:moveTo>
                    <a:pt x="80" y="26"/>
                  </a:moveTo>
                  <a:cubicBezTo>
                    <a:pt x="77" y="30"/>
                    <a:pt x="75" y="35"/>
                    <a:pt x="72" y="39"/>
                  </a:cubicBezTo>
                  <a:cubicBezTo>
                    <a:pt x="72" y="39"/>
                    <a:pt x="72" y="40"/>
                    <a:pt x="71" y="40"/>
                  </a:cubicBezTo>
                  <a:cubicBezTo>
                    <a:pt x="71" y="43"/>
                    <a:pt x="71" y="46"/>
                    <a:pt x="71" y="48"/>
                  </a:cubicBezTo>
                  <a:cubicBezTo>
                    <a:pt x="73" y="48"/>
                    <a:pt x="74" y="44"/>
                    <a:pt x="75" y="43"/>
                  </a:cubicBezTo>
                  <a:cubicBezTo>
                    <a:pt x="76" y="40"/>
                    <a:pt x="77" y="38"/>
                    <a:pt x="77" y="35"/>
                  </a:cubicBezTo>
                  <a:cubicBezTo>
                    <a:pt x="80" y="31"/>
                    <a:pt x="86" y="24"/>
                    <a:pt x="84" y="18"/>
                  </a:cubicBezTo>
                  <a:cubicBezTo>
                    <a:pt x="80" y="18"/>
                    <a:pt x="81" y="23"/>
                    <a:pt x="80" y="26"/>
                  </a:cubicBezTo>
                  <a:close/>
                  <a:moveTo>
                    <a:pt x="71" y="68"/>
                  </a:moveTo>
                  <a:cubicBezTo>
                    <a:pt x="74" y="68"/>
                    <a:pt x="78" y="68"/>
                    <a:pt x="81" y="68"/>
                  </a:cubicBezTo>
                  <a:cubicBezTo>
                    <a:pt x="79" y="64"/>
                    <a:pt x="76" y="62"/>
                    <a:pt x="72" y="60"/>
                  </a:cubicBezTo>
                  <a:cubicBezTo>
                    <a:pt x="73" y="64"/>
                    <a:pt x="71" y="65"/>
                    <a:pt x="71" y="68"/>
                  </a:cubicBezTo>
                  <a:close/>
                  <a:moveTo>
                    <a:pt x="70" y="114"/>
                  </a:moveTo>
                  <a:cubicBezTo>
                    <a:pt x="71" y="111"/>
                    <a:pt x="75" y="104"/>
                    <a:pt x="73" y="105"/>
                  </a:cubicBezTo>
                  <a:cubicBezTo>
                    <a:pt x="72" y="108"/>
                    <a:pt x="68" y="111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62"/>
          <p:cNvGrpSpPr>
            <a:grpSpLocks noChangeAspect="1"/>
          </p:cNvGrpSpPr>
          <p:nvPr/>
        </p:nvGrpSpPr>
        <p:grpSpPr bwMode="auto">
          <a:xfrm>
            <a:off x="1362075" y="2081213"/>
            <a:ext cx="1836738" cy="744537"/>
            <a:chOff x="858" y="1311"/>
            <a:chExt cx="1157" cy="469"/>
          </a:xfrm>
        </p:grpSpPr>
        <p:sp>
          <p:nvSpPr>
            <p:cNvPr id="152" name="AutoShape 61"/>
            <p:cNvSpPr>
              <a:spLocks noChangeAspect="1" noChangeArrowheads="1" noTextEdit="1"/>
            </p:cNvSpPr>
            <p:nvPr/>
          </p:nvSpPr>
          <p:spPr bwMode="auto">
            <a:xfrm>
              <a:off x="858" y="1311"/>
              <a:ext cx="1157" cy="46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3"/>
            <p:cNvSpPr>
              <a:spLocks/>
            </p:cNvSpPr>
            <p:nvPr/>
          </p:nvSpPr>
          <p:spPr bwMode="auto">
            <a:xfrm>
              <a:off x="1744" y="1315"/>
              <a:ext cx="229" cy="320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4"/>
            <p:cNvSpPr>
              <a:spLocks/>
            </p:cNvSpPr>
            <p:nvPr/>
          </p:nvSpPr>
          <p:spPr bwMode="auto">
            <a:xfrm>
              <a:off x="1465" y="1330"/>
              <a:ext cx="119" cy="290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5"/>
            <p:cNvSpPr>
              <a:spLocks/>
            </p:cNvSpPr>
            <p:nvPr/>
          </p:nvSpPr>
          <p:spPr bwMode="auto">
            <a:xfrm>
              <a:off x="858" y="1315"/>
              <a:ext cx="600" cy="374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>
              <a:off x="1542" y="1403"/>
              <a:ext cx="202" cy="232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7"/>
            <p:cNvSpPr>
              <a:spLocks/>
            </p:cNvSpPr>
            <p:nvPr/>
          </p:nvSpPr>
          <p:spPr bwMode="auto">
            <a:xfrm>
              <a:off x="927" y="1723"/>
              <a:ext cx="1088" cy="73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70"/>
          <p:cNvGrpSpPr>
            <a:grpSpLocks noChangeAspect="1"/>
          </p:cNvGrpSpPr>
          <p:nvPr/>
        </p:nvGrpSpPr>
        <p:grpSpPr bwMode="auto">
          <a:xfrm>
            <a:off x="-2386013" y="1428750"/>
            <a:ext cx="2940051" cy="1025525"/>
            <a:chOff x="-1503" y="900"/>
            <a:chExt cx="1852" cy="646"/>
          </a:xfrm>
        </p:grpSpPr>
        <p:sp>
          <p:nvSpPr>
            <p:cNvPr id="160" name="AutoShape 69"/>
            <p:cNvSpPr>
              <a:spLocks noChangeAspect="1" noChangeArrowheads="1" noTextEdit="1"/>
            </p:cNvSpPr>
            <p:nvPr/>
          </p:nvSpPr>
          <p:spPr bwMode="auto">
            <a:xfrm>
              <a:off x="-1503" y="900"/>
              <a:ext cx="1852" cy="64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1"/>
            <p:cNvSpPr>
              <a:spLocks noEditPoints="1"/>
            </p:cNvSpPr>
            <p:nvPr/>
          </p:nvSpPr>
          <p:spPr bwMode="auto">
            <a:xfrm>
              <a:off x="-1499" y="879"/>
              <a:ext cx="1844" cy="667"/>
            </a:xfrm>
            <a:custGeom>
              <a:avLst/>
              <a:gdLst/>
              <a:ahLst/>
              <a:cxnLst>
                <a:cxn ang="0">
                  <a:pos x="409" y="11"/>
                </a:cxn>
                <a:cxn ang="0">
                  <a:pos x="370" y="108"/>
                </a:cxn>
                <a:cxn ang="0">
                  <a:pos x="250" y="114"/>
                </a:cxn>
                <a:cxn ang="0">
                  <a:pos x="13" y="152"/>
                </a:cxn>
                <a:cxn ang="0">
                  <a:pos x="112" y="77"/>
                </a:cxn>
                <a:cxn ang="0">
                  <a:pos x="230" y="10"/>
                </a:cxn>
                <a:cxn ang="0">
                  <a:pos x="306" y="113"/>
                </a:cxn>
                <a:cxn ang="0">
                  <a:pos x="129" y="17"/>
                </a:cxn>
                <a:cxn ang="0">
                  <a:pos x="335" y="31"/>
                </a:cxn>
                <a:cxn ang="0">
                  <a:pos x="161" y="18"/>
                </a:cxn>
                <a:cxn ang="0">
                  <a:pos x="237" y="31"/>
                </a:cxn>
                <a:cxn ang="0">
                  <a:pos x="271" y="13"/>
                </a:cxn>
                <a:cxn ang="0">
                  <a:pos x="395" y="14"/>
                </a:cxn>
                <a:cxn ang="0">
                  <a:pos x="394" y="28"/>
                </a:cxn>
                <a:cxn ang="0">
                  <a:pos x="414" y="50"/>
                </a:cxn>
                <a:cxn ang="0">
                  <a:pos x="346" y="38"/>
                </a:cxn>
                <a:cxn ang="0">
                  <a:pos x="265" y="40"/>
                </a:cxn>
                <a:cxn ang="0">
                  <a:pos x="416" y="28"/>
                </a:cxn>
                <a:cxn ang="0">
                  <a:pos x="75" y="30"/>
                </a:cxn>
                <a:cxn ang="0">
                  <a:pos x="345" y="55"/>
                </a:cxn>
                <a:cxn ang="0">
                  <a:pos x="83" y="40"/>
                </a:cxn>
                <a:cxn ang="0">
                  <a:pos x="39" y="46"/>
                </a:cxn>
                <a:cxn ang="0">
                  <a:pos x="47" y="57"/>
                </a:cxn>
                <a:cxn ang="0">
                  <a:pos x="76" y="60"/>
                </a:cxn>
                <a:cxn ang="0">
                  <a:pos x="326" y="86"/>
                </a:cxn>
                <a:cxn ang="0">
                  <a:pos x="409" y="65"/>
                </a:cxn>
                <a:cxn ang="0">
                  <a:pos x="167" y="58"/>
                </a:cxn>
                <a:cxn ang="0">
                  <a:pos x="212" y="70"/>
                </a:cxn>
                <a:cxn ang="0">
                  <a:pos x="44" y="62"/>
                </a:cxn>
                <a:cxn ang="0">
                  <a:pos x="390" y="91"/>
                </a:cxn>
                <a:cxn ang="0">
                  <a:pos x="61" y="70"/>
                </a:cxn>
                <a:cxn ang="0">
                  <a:pos x="198" y="87"/>
                </a:cxn>
                <a:cxn ang="0">
                  <a:pos x="320" y="78"/>
                </a:cxn>
                <a:cxn ang="0">
                  <a:pos x="355" y="78"/>
                </a:cxn>
                <a:cxn ang="0">
                  <a:pos x="120" y="77"/>
                </a:cxn>
                <a:cxn ang="0">
                  <a:pos x="11" y="80"/>
                </a:cxn>
                <a:cxn ang="0">
                  <a:pos x="412" y="92"/>
                </a:cxn>
                <a:cxn ang="0">
                  <a:pos x="277" y="94"/>
                </a:cxn>
                <a:cxn ang="0">
                  <a:pos x="67" y="88"/>
                </a:cxn>
                <a:cxn ang="0">
                  <a:pos x="271" y="91"/>
                </a:cxn>
                <a:cxn ang="0">
                  <a:pos x="344" y="95"/>
                </a:cxn>
                <a:cxn ang="0">
                  <a:pos x="274" y="97"/>
                </a:cxn>
                <a:cxn ang="0">
                  <a:pos x="86" y="99"/>
                </a:cxn>
                <a:cxn ang="0">
                  <a:pos x="30" y="116"/>
                </a:cxn>
                <a:cxn ang="0">
                  <a:pos x="222" y="100"/>
                </a:cxn>
                <a:cxn ang="0">
                  <a:pos x="26" y="112"/>
                </a:cxn>
                <a:cxn ang="0">
                  <a:pos x="9" y="104"/>
                </a:cxn>
                <a:cxn ang="0">
                  <a:pos x="247" y="107"/>
                </a:cxn>
                <a:cxn ang="0">
                  <a:pos x="185" y="103"/>
                </a:cxn>
                <a:cxn ang="0">
                  <a:pos x="234" y="110"/>
                </a:cxn>
                <a:cxn ang="0">
                  <a:pos x="320" y="108"/>
                </a:cxn>
                <a:cxn ang="0">
                  <a:pos x="148" y="126"/>
                </a:cxn>
                <a:cxn ang="0">
                  <a:pos x="111" y="140"/>
                </a:cxn>
                <a:cxn ang="0">
                  <a:pos x="21" y="124"/>
                </a:cxn>
                <a:cxn ang="0">
                  <a:pos x="333" y="131"/>
                </a:cxn>
                <a:cxn ang="0">
                  <a:pos x="409" y="124"/>
                </a:cxn>
                <a:cxn ang="0">
                  <a:pos x="48" y="146"/>
                </a:cxn>
                <a:cxn ang="0">
                  <a:pos x="80" y="131"/>
                </a:cxn>
                <a:cxn ang="0">
                  <a:pos x="301" y="129"/>
                </a:cxn>
                <a:cxn ang="0">
                  <a:pos x="205" y="140"/>
                </a:cxn>
                <a:cxn ang="0">
                  <a:pos x="9" y="135"/>
                </a:cxn>
                <a:cxn ang="0">
                  <a:pos x="135" y="139"/>
                </a:cxn>
                <a:cxn ang="0">
                  <a:pos x="62" y="147"/>
                </a:cxn>
              </a:cxnLst>
              <a:rect l="0" t="0" r="r" b="b"/>
              <a:pathLst>
                <a:path w="436" h="158">
                  <a:moveTo>
                    <a:pt x="369" y="9"/>
                  </a:moveTo>
                  <a:cubicBezTo>
                    <a:pt x="371" y="27"/>
                    <a:pt x="366" y="41"/>
                    <a:pt x="362" y="56"/>
                  </a:cubicBezTo>
                  <a:cubicBezTo>
                    <a:pt x="361" y="59"/>
                    <a:pt x="364" y="58"/>
                    <a:pt x="364" y="61"/>
                  </a:cubicBezTo>
                  <a:cubicBezTo>
                    <a:pt x="364" y="65"/>
                    <a:pt x="360" y="64"/>
                    <a:pt x="360" y="68"/>
                  </a:cubicBezTo>
                  <a:cubicBezTo>
                    <a:pt x="365" y="67"/>
                    <a:pt x="372" y="67"/>
                    <a:pt x="377" y="66"/>
                  </a:cubicBezTo>
                  <a:cubicBezTo>
                    <a:pt x="380" y="50"/>
                    <a:pt x="385" y="28"/>
                    <a:pt x="384" y="8"/>
                  </a:cubicBezTo>
                  <a:cubicBezTo>
                    <a:pt x="389" y="3"/>
                    <a:pt x="394" y="8"/>
                    <a:pt x="398" y="10"/>
                  </a:cubicBezTo>
                  <a:cubicBezTo>
                    <a:pt x="404" y="11"/>
                    <a:pt x="401" y="5"/>
                    <a:pt x="406" y="6"/>
                  </a:cubicBezTo>
                  <a:cubicBezTo>
                    <a:pt x="410" y="6"/>
                    <a:pt x="410" y="8"/>
                    <a:pt x="409" y="11"/>
                  </a:cubicBezTo>
                  <a:cubicBezTo>
                    <a:pt x="418" y="13"/>
                    <a:pt x="430" y="11"/>
                    <a:pt x="436" y="15"/>
                  </a:cubicBezTo>
                  <a:cubicBezTo>
                    <a:pt x="435" y="36"/>
                    <a:pt x="426" y="49"/>
                    <a:pt x="422" y="68"/>
                  </a:cubicBezTo>
                  <a:cubicBezTo>
                    <a:pt x="420" y="82"/>
                    <a:pt x="419" y="95"/>
                    <a:pt x="418" y="112"/>
                  </a:cubicBezTo>
                  <a:cubicBezTo>
                    <a:pt x="417" y="125"/>
                    <a:pt x="414" y="140"/>
                    <a:pt x="416" y="151"/>
                  </a:cubicBezTo>
                  <a:cubicBezTo>
                    <a:pt x="410" y="154"/>
                    <a:pt x="407" y="150"/>
                    <a:pt x="403" y="148"/>
                  </a:cubicBezTo>
                  <a:cubicBezTo>
                    <a:pt x="398" y="147"/>
                    <a:pt x="393" y="150"/>
                    <a:pt x="391" y="147"/>
                  </a:cubicBezTo>
                  <a:cubicBezTo>
                    <a:pt x="382" y="147"/>
                    <a:pt x="374" y="154"/>
                    <a:pt x="366" y="152"/>
                  </a:cubicBezTo>
                  <a:cubicBezTo>
                    <a:pt x="364" y="143"/>
                    <a:pt x="369" y="138"/>
                    <a:pt x="370" y="131"/>
                  </a:cubicBezTo>
                  <a:cubicBezTo>
                    <a:pt x="370" y="124"/>
                    <a:pt x="368" y="118"/>
                    <a:pt x="370" y="108"/>
                  </a:cubicBezTo>
                  <a:cubicBezTo>
                    <a:pt x="367" y="104"/>
                    <a:pt x="360" y="104"/>
                    <a:pt x="353" y="103"/>
                  </a:cubicBezTo>
                  <a:cubicBezTo>
                    <a:pt x="348" y="115"/>
                    <a:pt x="353" y="134"/>
                    <a:pt x="348" y="144"/>
                  </a:cubicBezTo>
                  <a:cubicBezTo>
                    <a:pt x="343" y="144"/>
                    <a:pt x="339" y="143"/>
                    <a:pt x="337" y="138"/>
                  </a:cubicBezTo>
                  <a:cubicBezTo>
                    <a:pt x="332" y="138"/>
                    <a:pt x="328" y="136"/>
                    <a:pt x="323" y="136"/>
                  </a:cubicBezTo>
                  <a:cubicBezTo>
                    <a:pt x="319" y="136"/>
                    <a:pt x="314" y="140"/>
                    <a:pt x="313" y="136"/>
                  </a:cubicBezTo>
                  <a:cubicBezTo>
                    <a:pt x="312" y="139"/>
                    <a:pt x="310" y="141"/>
                    <a:pt x="307" y="142"/>
                  </a:cubicBezTo>
                  <a:cubicBezTo>
                    <a:pt x="297" y="142"/>
                    <a:pt x="286" y="139"/>
                    <a:pt x="277" y="140"/>
                  </a:cubicBezTo>
                  <a:cubicBezTo>
                    <a:pt x="272" y="141"/>
                    <a:pt x="268" y="144"/>
                    <a:pt x="263" y="143"/>
                  </a:cubicBezTo>
                  <a:cubicBezTo>
                    <a:pt x="256" y="135"/>
                    <a:pt x="259" y="116"/>
                    <a:pt x="250" y="114"/>
                  </a:cubicBezTo>
                  <a:cubicBezTo>
                    <a:pt x="241" y="113"/>
                    <a:pt x="240" y="127"/>
                    <a:pt x="231" y="129"/>
                  </a:cubicBezTo>
                  <a:cubicBezTo>
                    <a:pt x="232" y="137"/>
                    <a:pt x="234" y="151"/>
                    <a:pt x="232" y="158"/>
                  </a:cubicBezTo>
                  <a:cubicBezTo>
                    <a:pt x="230" y="158"/>
                    <a:pt x="228" y="158"/>
                    <a:pt x="226" y="158"/>
                  </a:cubicBezTo>
                  <a:cubicBezTo>
                    <a:pt x="224" y="157"/>
                    <a:pt x="225" y="153"/>
                    <a:pt x="225" y="151"/>
                  </a:cubicBezTo>
                  <a:cubicBezTo>
                    <a:pt x="191" y="146"/>
                    <a:pt x="165" y="144"/>
                    <a:pt x="128" y="146"/>
                  </a:cubicBezTo>
                  <a:cubicBezTo>
                    <a:pt x="124" y="146"/>
                    <a:pt x="124" y="143"/>
                    <a:pt x="121" y="143"/>
                  </a:cubicBezTo>
                  <a:cubicBezTo>
                    <a:pt x="116" y="145"/>
                    <a:pt x="112" y="146"/>
                    <a:pt x="109" y="149"/>
                  </a:cubicBezTo>
                  <a:cubicBezTo>
                    <a:pt x="90" y="150"/>
                    <a:pt x="73" y="153"/>
                    <a:pt x="55" y="153"/>
                  </a:cubicBezTo>
                  <a:cubicBezTo>
                    <a:pt x="40" y="152"/>
                    <a:pt x="25" y="146"/>
                    <a:pt x="13" y="152"/>
                  </a:cubicBezTo>
                  <a:cubicBezTo>
                    <a:pt x="7" y="149"/>
                    <a:pt x="4" y="150"/>
                    <a:pt x="0" y="146"/>
                  </a:cubicBezTo>
                  <a:cubicBezTo>
                    <a:pt x="2" y="138"/>
                    <a:pt x="4" y="125"/>
                    <a:pt x="1" y="118"/>
                  </a:cubicBezTo>
                  <a:cubicBezTo>
                    <a:pt x="6" y="105"/>
                    <a:pt x="2" y="80"/>
                    <a:pt x="3" y="62"/>
                  </a:cubicBezTo>
                  <a:cubicBezTo>
                    <a:pt x="3" y="56"/>
                    <a:pt x="6" y="51"/>
                    <a:pt x="3" y="46"/>
                  </a:cubicBezTo>
                  <a:cubicBezTo>
                    <a:pt x="8" y="41"/>
                    <a:pt x="8" y="32"/>
                    <a:pt x="6" y="25"/>
                  </a:cubicBezTo>
                  <a:cubicBezTo>
                    <a:pt x="38" y="14"/>
                    <a:pt x="90" y="8"/>
                    <a:pt x="93" y="48"/>
                  </a:cubicBezTo>
                  <a:cubicBezTo>
                    <a:pt x="94" y="57"/>
                    <a:pt x="91" y="61"/>
                    <a:pt x="87" y="69"/>
                  </a:cubicBezTo>
                  <a:cubicBezTo>
                    <a:pt x="91" y="72"/>
                    <a:pt x="92" y="66"/>
                    <a:pt x="96" y="67"/>
                  </a:cubicBezTo>
                  <a:cubicBezTo>
                    <a:pt x="99" y="73"/>
                    <a:pt x="108" y="73"/>
                    <a:pt x="112" y="77"/>
                  </a:cubicBezTo>
                  <a:cubicBezTo>
                    <a:pt x="119" y="58"/>
                    <a:pt x="114" y="22"/>
                    <a:pt x="126" y="6"/>
                  </a:cubicBezTo>
                  <a:cubicBezTo>
                    <a:pt x="144" y="8"/>
                    <a:pt x="163" y="6"/>
                    <a:pt x="182" y="9"/>
                  </a:cubicBezTo>
                  <a:cubicBezTo>
                    <a:pt x="187" y="15"/>
                    <a:pt x="182" y="26"/>
                    <a:pt x="180" y="35"/>
                  </a:cubicBezTo>
                  <a:cubicBezTo>
                    <a:pt x="175" y="55"/>
                    <a:pt x="171" y="80"/>
                    <a:pt x="167" y="101"/>
                  </a:cubicBezTo>
                  <a:cubicBezTo>
                    <a:pt x="169" y="103"/>
                    <a:pt x="171" y="97"/>
                    <a:pt x="173" y="97"/>
                  </a:cubicBezTo>
                  <a:cubicBezTo>
                    <a:pt x="177" y="100"/>
                    <a:pt x="180" y="98"/>
                    <a:pt x="185" y="97"/>
                  </a:cubicBezTo>
                  <a:cubicBezTo>
                    <a:pt x="192" y="84"/>
                    <a:pt x="200" y="70"/>
                    <a:pt x="207" y="57"/>
                  </a:cubicBezTo>
                  <a:cubicBezTo>
                    <a:pt x="214" y="43"/>
                    <a:pt x="220" y="29"/>
                    <a:pt x="229" y="17"/>
                  </a:cubicBezTo>
                  <a:cubicBezTo>
                    <a:pt x="229" y="14"/>
                    <a:pt x="228" y="12"/>
                    <a:pt x="230" y="10"/>
                  </a:cubicBezTo>
                  <a:cubicBezTo>
                    <a:pt x="235" y="7"/>
                    <a:pt x="238" y="10"/>
                    <a:pt x="242" y="10"/>
                  </a:cubicBezTo>
                  <a:cubicBezTo>
                    <a:pt x="258" y="9"/>
                    <a:pt x="279" y="0"/>
                    <a:pt x="285" y="13"/>
                  </a:cubicBezTo>
                  <a:cubicBezTo>
                    <a:pt x="285" y="14"/>
                    <a:pt x="286" y="17"/>
                    <a:pt x="286" y="16"/>
                  </a:cubicBezTo>
                  <a:cubicBezTo>
                    <a:pt x="289" y="35"/>
                    <a:pt x="293" y="62"/>
                    <a:pt x="299" y="80"/>
                  </a:cubicBezTo>
                  <a:cubicBezTo>
                    <a:pt x="299" y="81"/>
                    <a:pt x="301" y="80"/>
                    <a:pt x="301" y="82"/>
                  </a:cubicBezTo>
                  <a:cubicBezTo>
                    <a:pt x="303" y="83"/>
                    <a:pt x="302" y="85"/>
                    <a:pt x="301" y="86"/>
                  </a:cubicBezTo>
                  <a:cubicBezTo>
                    <a:pt x="301" y="89"/>
                    <a:pt x="306" y="86"/>
                    <a:pt x="305" y="89"/>
                  </a:cubicBezTo>
                  <a:cubicBezTo>
                    <a:pt x="306" y="92"/>
                    <a:pt x="304" y="93"/>
                    <a:pt x="303" y="97"/>
                  </a:cubicBezTo>
                  <a:cubicBezTo>
                    <a:pt x="303" y="102"/>
                    <a:pt x="307" y="108"/>
                    <a:pt x="306" y="113"/>
                  </a:cubicBezTo>
                  <a:cubicBezTo>
                    <a:pt x="310" y="112"/>
                    <a:pt x="312" y="109"/>
                    <a:pt x="314" y="107"/>
                  </a:cubicBezTo>
                  <a:cubicBezTo>
                    <a:pt x="312" y="104"/>
                    <a:pt x="309" y="104"/>
                    <a:pt x="308" y="102"/>
                  </a:cubicBezTo>
                  <a:cubicBezTo>
                    <a:pt x="312" y="90"/>
                    <a:pt x="312" y="74"/>
                    <a:pt x="314" y="59"/>
                  </a:cubicBezTo>
                  <a:cubicBezTo>
                    <a:pt x="315" y="48"/>
                    <a:pt x="320" y="38"/>
                    <a:pt x="316" y="29"/>
                  </a:cubicBezTo>
                  <a:cubicBezTo>
                    <a:pt x="322" y="26"/>
                    <a:pt x="318" y="12"/>
                    <a:pt x="323" y="7"/>
                  </a:cubicBezTo>
                  <a:cubicBezTo>
                    <a:pt x="333" y="8"/>
                    <a:pt x="340" y="6"/>
                    <a:pt x="349" y="8"/>
                  </a:cubicBezTo>
                  <a:cubicBezTo>
                    <a:pt x="350" y="7"/>
                    <a:pt x="350" y="5"/>
                    <a:pt x="351" y="4"/>
                  </a:cubicBezTo>
                  <a:cubicBezTo>
                    <a:pt x="357" y="7"/>
                    <a:pt x="363" y="6"/>
                    <a:pt x="369" y="9"/>
                  </a:cubicBezTo>
                  <a:close/>
                  <a:moveTo>
                    <a:pt x="129" y="17"/>
                  </a:moveTo>
                  <a:cubicBezTo>
                    <a:pt x="128" y="16"/>
                    <a:pt x="131" y="13"/>
                    <a:pt x="129" y="12"/>
                  </a:cubicBezTo>
                  <a:cubicBezTo>
                    <a:pt x="127" y="13"/>
                    <a:pt x="124" y="17"/>
                    <a:pt x="129" y="17"/>
                  </a:cubicBezTo>
                  <a:close/>
                  <a:moveTo>
                    <a:pt x="130" y="26"/>
                  </a:moveTo>
                  <a:cubicBezTo>
                    <a:pt x="134" y="23"/>
                    <a:pt x="142" y="16"/>
                    <a:pt x="139" y="12"/>
                  </a:cubicBezTo>
                  <a:cubicBezTo>
                    <a:pt x="135" y="16"/>
                    <a:pt x="132" y="21"/>
                    <a:pt x="130" y="26"/>
                  </a:cubicBezTo>
                  <a:close/>
                  <a:moveTo>
                    <a:pt x="324" y="33"/>
                  </a:moveTo>
                  <a:cubicBezTo>
                    <a:pt x="333" y="28"/>
                    <a:pt x="339" y="20"/>
                    <a:pt x="345" y="12"/>
                  </a:cubicBezTo>
                  <a:cubicBezTo>
                    <a:pt x="334" y="15"/>
                    <a:pt x="329" y="25"/>
                    <a:pt x="324" y="33"/>
                  </a:cubicBezTo>
                  <a:close/>
                  <a:moveTo>
                    <a:pt x="335" y="31"/>
                  </a:moveTo>
                  <a:cubicBezTo>
                    <a:pt x="337" y="31"/>
                    <a:pt x="337" y="29"/>
                    <a:pt x="340" y="30"/>
                  </a:cubicBezTo>
                  <a:cubicBezTo>
                    <a:pt x="342" y="23"/>
                    <a:pt x="354" y="19"/>
                    <a:pt x="353" y="12"/>
                  </a:cubicBezTo>
                  <a:cubicBezTo>
                    <a:pt x="348" y="19"/>
                    <a:pt x="341" y="25"/>
                    <a:pt x="335" y="31"/>
                  </a:cubicBezTo>
                  <a:close/>
                  <a:moveTo>
                    <a:pt x="142" y="22"/>
                  </a:moveTo>
                  <a:cubicBezTo>
                    <a:pt x="136" y="29"/>
                    <a:pt x="129" y="35"/>
                    <a:pt x="127" y="41"/>
                  </a:cubicBezTo>
                  <a:cubicBezTo>
                    <a:pt x="130" y="40"/>
                    <a:pt x="132" y="35"/>
                    <a:pt x="136" y="37"/>
                  </a:cubicBezTo>
                  <a:cubicBezTo>
                    <a:pt x="142" y="28"/>
                    <a:pt x="152" y="24"/>
                    <a:pt x="156" y="13"/>
                  </a:cubicBezTo>
                  <a:cubicBezTo>
                    <a:pt x="149" y="12"/>
                    <a:pt x="146" y="18"/>
                    <a:pt x="142" y="22"/>
                  </a:cubicBezTo>
                  <a:close/>
                  <a:moveTo>
                    <a:pt x="161" y="18"/>
                  </a:moveTo>
                  <a:cubicBezTo>
                    <a:pt x="157" y="21"/>
                    <a:pt x="154" y="26"/>
                    <a:pt x="150" y="31"/>
                  </a:cubicBezTo>
                  <a:cubicBezTo>
                    <a:pt x="146" y="35"/>
                    <a:pt x="139" y="38"/>
                    <a:pt x="139" y="43"/>
                  </a:cubicBezTo>
                  <a:cubicBezTo>
                    <a:pt x="140" y="40"/>
                    <a:pt x="144" y="39"/>
                    <a:pt x="147" y="38"/>
                  </a:cubicBezTo>
                  <a:cubicBezTo>
                    <a:pt x="154" y="30"/>
                    <a:pt x="160" y="20"/>
                    <a:pt x="170" y="14"/>
                  </a:cubicBezTo>
                  <a:cubicBezTo>
                    <a:pt x="173" y="14"/>
                    <a:pt x="170" y="19"/>
                    <a:pt x="174" y="18"/>
                  </a:cubicBezTo>
                  <a:cubicBezTo>
                    <a:pt x="177" y="13"/>
                    <a:pt x="168" y="13"/>
                    <a:pt x="162" y="13"/>
                  </a:cubicBezTo>
                  <a:cubicBezTo>
                    <a:pt x="163" y="16"/>
                    <a:pt x="161" y="16"/>
                    <a:pt x="161" y="18"/>
                  </a:cubicBezTo>
                  <a:close/>
                  <a:moveTo>
                    <a:pt x="251" y="14"/>
                  </a:moveTo>
                  <a:cubicBezTo>
                    <a:pt x="245" y="19"/>
                    <a:pt x="242" y="26"/>
                    <a:pt x="237" y="31"/>
                  </a:cubicBezTo>
                  <a:cubicBezTo>
                    <a:pt x="234" y="34"/>
                    <a:pt x="227" y="36"/>
                    <a:pt x="228" y="42"/>
                  </a:cubicBezTo>
                  <a:cubicBezTo>
                    <a:pt x="231" y="42"/>
                    <a:pt x="233" y="38"/>
                    <a:pt x="236" y="35"/>
                  </a:cubicBezTo>
                  <a:cubicBezTo>
                    <a:pt x="242" y="30"/>
                    <a:pt x="248" y="26"/>
                    <a:pt x="253" y="21"/>
                  </a:cubicBezTo>
                  <a:cubicBezTo>
                    <a:pt x="254" y="19"/>
                    <a:pt x="259" y="13"/>
                    <a:pt x="256" y="13"/>
                  </a:cubicBezTo>
                  <a:cubicBezTo>
                    <a:pt x="255" y="15"/>
                    <a:pt x="253" y="14"/>
                    <a:pt x="251" y="14"/>
                  </a:cubicBezTo>
                  <a:close/>
                  <a:moveTo>
                    <a:pt x="266" y="13"/>
                  </a:moveTo>
                  <a:cubicBezTo>
                    <a:pt x="255" y="29"/>
                    <a:pt x="238" y="39"/>
                    <a:pt x="227" y="54"/>
                  </a:cubicBezTo>
                  <a:cubicBezTo>
                    <a:pt x="230" y="54"/>
                    <a:pt x="230" y="52"/>
                    <a:pt x="231" y="54"/>
                  </a:cubicBezTo>
                  <a:cubicBezTo>
                    <a:pt x="243" y="39"/>
                    <a:pt x="259" y="28"/>
                    <a:pt x="271" y="13"/>
                  </a:cubicBezTo>
                  <a:cubicBezTo>
                    <a:pt x="269" y="13"/>
                    <a:pt x="268" y="13"/>
                    <a:pt x="266" y="13"/>
                  </a:cubicBezTo>
                  <a:close/>
                  <a:moveTo>
                    <a:pt x="273" y="21"/>
                  </a:moveTo>
                  <a:cubicBezTo>
                    <a:pt x="266" y="29"/>
                    <a:pt x="253" y="37"/>
                    <a:pt x="247" y="46"/>
                  </a:cubicBezTo>
                  <a:cubicBezTo>
                    <a:pt x="251" y="49"/>
                    <a:pt x="253" y="43"/>
                    <a:pt x="255" y="40"/>
                  </a:cubicBezTo>
                  <a:cubicBezTo>
                    <a:pt x="263" y="32"/>
                    <a:pt x="272" y="25"/>
                    <a:pt x="278" y="17"/>
                  </a:cubicBezTo>
                  <a:cubicBezTo>
                    <a:pt x="277" y="17"/>
                    <a:pt x="276" y="12"/>
                    <a:pt x="275" y="15"/>
                  </a:cubicBezTo>
                  <a:cubicBezTo>
                    <a:pt x="276" y="16"/>
                    <a:pt x="273" y="20"/>
                    <a:pt x="273" y="21"/>
                  </a:cubicBezTo>
                  <a:close/>
                  <a:moveTo>
                    <a:pt x="391" y="20"/>
                  </a:moveTo>
                  <a:cubicBezTo>
                    <a:pt x="392" y="18"/>
                    <a:pt x="394" y="17"/>
                    <a:pt x="395" y="14"/>
                  </a:cubicBezTo>
                  <a:cubicBezTo>
                    <a:pt x="391" y="13"/>
                    <a:pt x="389" y="19"/>
                    <a:pt x="391" y="20"/>
                  </a:cubicBezTo>
                  <a:close/>
                  <a:moveTo>
                    <a:pt x="224" y="36"/>
                  </a:moveTo>
                  <a:cubicBezTo>
                    <a:pt x="228" y="30"/>
                    <a:pt x="239" y="24"/>
                    <a:pt x="239" y="15"/>
                  </a:cubicBezTo>
                  <a:cubicBezTo>
                    <a:pt x="232" y="20"/>
                    <a:pt x="225" y="30"/>
                    <a:pt x="224" y="36"/>
                  </a:cubicBezTo>
                  <a:close/>
                  <a:moveTo>
                    <a:pt x="327" y="18"/>
                  </a:moveTo>
                  <a:cubicBezTo>
                    <a:pt x="327" y="18"/>
                    <a:pt x="328" y="17"/>
                    <a:pt x="328" y="17"/>
                  </a:cubicBezTo>
                  <a:cubicBezTo>
                    <a:pt x="328" y="16"/>
                    <a:pt x="328" y="15"/>
                    <a:pt x="326" y="15"/>
                  </a:cubicBezTo>
                  <a:cubicBezTo>
                    <a:pt x="327" y="16"/>
                    <a:pt x="326" y="18"/>
                    <a:pt x="327" y="18"/>
                  </a:cubicBezTo>
                  <a:close/>
                  <a:moveTo>
                    <a:pt x="394" y="28"/>
                  </a:moveTo>
                  <a:cubicBezTo>
                    <a:pt x="398" y="24"/>
                    <a:pt x="404" y="22"/>
                    <a:pt x="406" y="16"/>
                  </a:cubicBezTo>
                  <a:cubicBezTo>
                    <a:pt x="399" y="18"/>
                    <a:pt x="395" y="21"/>
                    <a:pt x="394" y="28"/>
                  </a:cubicBezTo>
                  <a:close/>
                  <a:moveTo>
                    <a:pt x="415" y="17"/>
                  </a:moveTo>
                  <a:cubicBezTo>
                    <a:pt x="407" y="27"/>
                    <a:pt x="395" y="32"/>
                    <a:pt x="388" y="43"/>
                  </a:cubicBezTo>
                  <a:cubicBezTo>
                    <a:pt x="401" y="37"/>
                    <a:pt x="408" y="26"/>
                    <a:pt x="419" y="18"/>
                  </a:cubicBezTo>
                  <a:cubicBezTo>
                    <a:pt x="417" y="18"/>
                    <a:pt x="416" y="18"/>
                    <a:pt x="415" y="17"/>
                  </a:cubicBezTo>
                  <a:close/>
                  <a:moveTo>
                    <a:pt x="367" y="93"/>
                  </a:moveTo>
                  <a:cubicBezTo>
                    <a:pt x="375" y="90"/>
                    <a:pt x="380" y="82"/>
                    <a:pt x="386" y="76"/>
                  </a:cubicBezTo>
                  <a:cubicBezTo>
                    <a:pt x="396" y="66"/>
                    <a:pt x="405" y="59"/>
                    <a:pt x="414" y="50"/>
                  </a:cubicBezTo>
                  <a:cubicBezTo>
                    <a:pt x="421" y="42"/>
                    <a:pt x="430" y="33"/>
                    <a:pt x="427" y="19"/>
                  </a:cubicBezTo>
                  <a:cubicBezTo>
                    <a:pt x="424" y="20"/>
                    <a:pt x="424" y="23"/>
                    <a:pt x="421" y="24"/>
                  </a:cubicBezTo>
                  <a:cubicBezTo>
                    <a:pt x="423" y="25"/>
                    <a:pt x="425" y="26"/>
                    <a:pt x="425" y="28"/>
                  </a:cubicBezTo>
                  <a:cubicBezTo>
                    <a:pt x="417" y="40"/>
                    <a:pt x="405" y="50"/>
                    <a:pt x="394" y="59"/>
                  </a:cubicBezTo>
                  <a:cubicBezTo>
                    <a:pt x="393" y="62"/>
                    <a:pt x="393" y="61"/>
                    <a:pt x="394" y="64"/>
                  </a:cubicBezTo>
                  <a:cubicBezTo>
                    <a:pt x="390" y="67"/>
                    <a:pt x="388" y="70"/>
                    <a:pt x="383" y="71"/>
                  </a:cubicBezTo>
                  <a:cubicBezTo>
                    <a:pt x="384" y="85"/>
                    <a:pt x="370" y="84"/>
                    <a:pt x="367" y="93"/>
                  </a:cubicBezTo>
                  <a:close/>
                  <a:moveTo>
                    <a:pt x="325" y="58"/>
                  </a:moveTo>
                  <a:cubicBezTo>
                    <a:pt x="335" y="53"/>
                    <a:pt x="339" y="45"/>
                    <a:pt x="346" y="38"/>
                  </a:cubicBezTo>
                  <a:cubicBezTo>
                    <a:pt x="351" y="33"/>
                    <a:pt x="357" y="29"/>
                    <a:pt x="362" y="23"/>
                  </a:cubicBezTo>
                  <a:cubicBezTo>
                    <a:pt x="362" y="22"/>
                    <a:pt x="362" y="20"/>
                    <a:pt x="361" y="20"/>
                  </a:cubicBezTo>
                  <a:cubicBezTo>
                    <a:pt x="351" y="34"/>
                    <a:pt x="336" y="44"/>
                    <a:pt x="325" y="58"/>
                  </a:cubicBezTo>
                  <a:close/>
                  <a:moveTo>
                    <a:pt x="144" y="49"/>
                  </a:moveTo>
                  <a:cubicBezTo>
                    <a:pt x="153" y="44"/>
                    <a:pt x="160" y="34"/>
                    <a:pt x="165" y="27"/>
                  </a:cubicBezTo>
                  <a:cubicBezTo>
                    <a:pt x="166" y="26"/>
                    <a:pt x="171" y="23"/>
                    <a:pt x="167" y="22"/>
                  </a:cubicBezTo>
                  <a:cubicBezTo>
                    <a:pt x="161" y="32"/>
                    <a:pt x="151" y="39"/>
                    <a:pt x="144" y="49"/>
                  </a:cubicBezTo>
                  <a:close/>
                  <a:moveTo>
                    <a:pt x="272" y="33"/>
                  </a:moveTo>
                  <a:cubicBezTo>
                    <a:pt x="269" y="35"/>
                    <a:pt x="264" y="37"/>
                    <a:pt x="265" y="40"/>
                  </a:cubicBezTo>
                  <a:cubicBezTo>
                    <a:pt x="268" y="34"/>
                    <a:pt x="280" y="32"/>
                    <a:pt x="279" y="25"/>
                  </a:cubicBezTo>
                  <a:cubicBezTo>
                    <a:pt x="277" y="27"/>
                    <a:pt x="274" y="30"/>
                    <a:pt x="272" y="33"/>
                  </a:cubicBezTo>
                  <a:close/>
                  <a:moveTo>
                    <a:pt x="21" y="32"/>
                  </a:moveTo>
                  <a:cubicBezTo>
                    <a:pt x="22" y="30"/>
                    <a:pt x="23" y="29"/>
                    <a:pt x="23" y="27"/>
                  </a:cubicBezTo>
                  <a:cubicBezTo>
                    <a:pt x="20" y="26"/>
                    <a:pt x="19" y="31"/>
                    <a:pt x="21" y="32"/>
                  </a:cubicBezTo>
                  <a:close/>
                  <a:moveTo>
                    <a:pt x="395" y="47"/>
                  </a:moveTo>
                  <a:cubicBezTo>
                    <a:pt x="393" y="49"/>
                    <a:pt x="389" y="52"/>
                    <a:pt x="390" y="55"/>
                  </a:cubicBezTo>
                  <a:cubicBezTo>
                    <a:pt x="393" y="52"/>
                    <a:pt x="395" y="49"/>
                    <a:pt x="400" y="48"/>
                  </a:cubicBezTo>
                  <a:cubicBezTo>
                    <a:pt x="404" y="41"/>
                    <a:pt x="416" y="36"/>
                    <a:pt x="416" y="28"/>
                  </a:cubicBezTo>
                  <a:cubicBezTo>
                    <a:pt x="410" y="34"/>
                    <a:pt x="400" y="41"/>
                    <a:pt x="395" y="47"/>
                  </a:cubicBezTo>
                  <a:close/>
                  <a:moveTo>
                    <a:pt x="388" y="34"/>
                  </a:moveTo>
                  <a:cubicBezTo>
                    <a:pt x="390" y="33"/>
                    <a:pt x="394" y="30"/>
                    <a:pt x="393" y="29"/>
                  </a:cubicBezTo>
                  <a:cubicBezTo>
                    <a:pt x="393" y="32"/>
                    <a:pt x="387" y="29"/>
                    <a:pt x="388" y="34"/>
                  </a:cubicBezTo>
                  <a:close/>
                  <a:moveTo>
                    <a:pt x="12" y="34"/>
                  </a:moveTo>
                  <a:cubicBezTo>
                    <a:pt x="12" y="32"/>
                    <a:pt x="14" y="32"/>
                    <a:pt x="14" y="30"/>
                  </a:cubicBezTo>
                  <a:cubicBezTo>
                    <a:pt x="11" y="28"/>
                    <a:pt x="9" y="32"/>
                    <a:pt x="12" y="34"/>
                  </a:cubicBezTo>
                  <a:close/>
                  <a:moveTo>
                    <a:pt x="67" y="37"/>
                  </a:moveTo>
                  <a:cubicBezTo>
                    <a:pt x="70" y="36"/>
                    <a:pt x="76" y="32"/>
                    <a:pt x="75" y="30"/>
                  </a:cubicBezTo>
                  <a:cubicBezTo>
                    <a:pt x="72" y="32"/>
                    <a:pt x="69" y="34"/>
                    <a:pt x="67" y="37"/>
                  </a:cubicBezTo>
                  <a:close/>
                  <a:moveTo>
                    <a:pt x="173" y="32"/>
                  </a:moveTo>
                  <a:cubicBezTo>
                    <a:pt x="173" y="28"/>
                    <a:pt x="169" y="32"/>
                    <a:pt x="169" y="33"/>
                  </a:cubicBezTo>
                  <a:cubicBezTo>
                    <a:pt x="164" y="37"/>
                    <a:pt x="160" y="43"/>
                    <a:pt x="156" y="48"/>
                  </a:cubicBezTo>
                  <a:cubicBezTo>
                    <a:pt x="149" y="54"/>
                    <a:pt x="142" y="61"/>
                    <a:pt x="138" y="68"/>
                  </a:cubicBezTo>
                  <a:cubicBezTo>
                    <a:pt x="153" y="59"/>
                    <a:pt x="160" y="43"/>
                    <a:pt x="173" y="32"/>
                  </a:cubicBezTo>
                  <a:close/>
                  <a:moveTo>
                    <a:pt x="342" y="49"/>
                  </a:moveTo>
                  <a:cubicBezTo>
                    <a:pt x="339" y="56"/>
                    <a:pt x="329" y="60"/>
                    <a:pt x="329" y="66"/>
                  </a:cubicBezTo>
                  <a:cubicBezTo>
                    <a:pt x="336" y="64"/>
                    <a:pt x="341" y="59"/>
                    <a:pt x="345" y="55"/>
                  </a:cubicBezTo>
                  <a:cubicBezTo>
                    <a:pt x="351" y="48"/>
                    <a:pt x="357" y="43"/>
                    <a:pt x="360" y="35"/>
                  </a:cubicBezTo>
                  <a:cubicBezTo>
                    <a:pt x="360" y="34"/>
                    <a:pt x="359" y="33"/>
                    <a:pt x="358" y="34"/>
                  </a:cubicBezTo>
                  <a:cubicBezTo>
                    <a:pt x="353" y="39"/>
                    <a:pt x="348" y="45"/>
                    <a:pt x="342" y="49"/>
                  </a:cubicBezTo>
                  <a:close/>
                  <a:moveTo>
                    <a:pt x="265" y="47"/>
                  </a:moveTo>
                  <a:cubicBezTo>
                    <a:pt x="271" y="43"/>
                    <a:pt x="277" y="39"/>
                    <a:pt x="281" y="35"/>
                  </a:cubicBezTo>
                  <a:cubicBezTo>
                    <a:pt x="275" y="38"/>
                    <a:pt x="269" y="42"/>
                    <a:pt x="265" y="47"/>
                  </a:cubicBezTo>
                  <a:close/>
                  <a:moveTo>
                    <a:pt x="73" y="53"/>
                  </a:moveTo>
                  <a:cubicBezTo>
                    <a:pt x="76" y="48"/>
                    <a:pt x="81" y="46"/>
                    <a:pt x="85" y="41"/>
                  </a:cubicBezTo>
                  <a:cubicBezTo>
                    <a:pt x="84" y="40"/>
                    <a:pt x="84" y="40"/>
                    <a:pt x="83" y="40"/>
                  </a:cubicBezTo>
                  <a:cubicBezTo>
                    <a:pt x="80" y="45"/>
                    <a:pt x="71" y="47"/>
                    <a:pt x="73" y="53"/>
                  </a:cubicBezTo>
                  <a:close/>
                  <a:moveTo>
                    <a:pt x="322" y="46"/>
                  </a:moveTo>
                  <a:cubicBezTo>
                    <a:pt x="324" y="46"/>
                    <a:pt x="325" y="43"/>
                    <a:pt x="326" y="41"/>
                  </a:cubicBezTo>
                  <a:cubicBezTo>
                    <a:pt x="325" y="41"/>
                    <a:pt x="324" y="41"/>
                    <a:pt x="323" y="41"/>
                  </a:cubicBezTo>
                  <a:cubicBezTo>
                    <a:pt x="323" y="44"/>
                    <a:pt x="321" y="44"/>
                    <a:pt x="322" y="46"/>
                  </a:cubicBezTo>
                  <a:close/>
                  <a:moveTo>
                    <a:pt x="39" y="46"/>
                  </a:moveTo>
                  <a:cubicBezTo>
                    <a:pt x="40" y="46"/>
                    <a:pt x="41" y="46"/>
                    <a:pt x="42" y="46"/>
                  </a:cubicBezTo>
                  <a:cubicBezTo>
                    <a:pt x="42" y="45"/>
                    <a:pt x="42" y="43"/>
                    <a:pt x="40" y="43"/>
                  </a:cubicBezTo>
                  <a:cubicBezTo>
                    <a:pt x="40" y="44"/>
                    <a:pt x="40" y="45"/>
                    <a:pt x="39" y="46"/>
                  </a:cubicBezTo>
                  <a:close/>
                  <a:moveTo>
                    <a:pt x="215" y="54"/>
                  </a:moveTo>
                  <a:cubicBezTo>
                    <a:pt x="219" y="51"/>
                    <a:pt x="227" y="47"/>
                    <a:pt x="227" y="43"/>
                  </a:cubicBezTo>
                  <a:cubicBezTo>
                    <a:pt x="224" y="48"/>
                    <a:pt x="216" y="47"/>
                    <a:pt x="215" y="54"/>
                  </a:cubicBezTo>
                  <a:close/>
                  <a:moveTo>
                    <a:pt x="154" y="61"/>
                  </a:moveTo>
                  <a:cubicBezTo>
                    <a:pt x="152" y="62"/>
                    <a:pt x="148" y="65"/>
                    <a:pt x="150" y="66"/>
                  </a:cubicBezTo>
                  <a:cubicBezTo>
                    <a:pt x="156" y="60"/>
                    <a:pt x="160" y="52"/>
                    <a:pt x="169" y="49"/>
                  </a:cubicBezTo>
                  <a:cubicBezTo>
                    <a:pt x="168" y="47"/>
                    <a:pt x="172" y="45"/>
                    <a:pt x="169" y="44"/>
                  </a:cubicBezTo>
                  <a:cubicBezTo>
                    <a:pt x="165" y="51"/>
                    <a:pt x="157" y="54"/>
                    <a:pt x="154" y="61"/>
                  </a:cubicBezTo>
                  <a:close/>
                  <a:moveTo>
                    <a:pt x="47" y="57"/>
                  </a:moveTo>
                  <a:cubicBezTo>
                    <a:pt x="61" y="67"/>
                    <a:pt x="62" y="38"/>
                    <a:pt x="51" y="50"/>
                  </a:cubicBezTo>
                  <a:cubicBezTo>
                    <a:pt x="50" y="50"/>
                    <a:pt x="49" y="49"/>
                    <a:pt x="47" y="49"/>
                  </a:cubicBezTo>
                  <a:cubicBezTo>
                    <a:pt x="46" y="52"/>
                    <a:pt x="47" y="53"/>
                    <a:pt x="47" y="57"/>
                  </a:cubicBezTo>
                  <a:close/>
                  <a:moveTo>
                    <a:pt x="282" y="50"/>
                  </a:moveTo>
                  <a:cubicBezTo>
                    <a:pt x="283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8"/>
                  </a:cubicBezTo>
                  <a:cubicBezTo>
                    <a:pt x="284" y="48"/>
                    <a:pt x="283" y="48"/>
                    <a:pt x="282" y="48"/>
                  </a:cubicBezTo>
                  <a:cubicBezTo>
                    <a:pt x="282" y="49"/>
                    <a:pt x="282" y="49"/>
                    <a:pt x="282" y="50"/>
                  </a:cubicBezTo>
                  <a:close/>
                  <a:moveTo>
                    <a:pt x="76" y="60"/>
                  </a:moveTo>
                  <a:cubicBezTo>
                    <a:pt x="78" y="57"/>
                    <a:pt x="82" y="56"/>
                    <a:pt x="86" y="55"/>
                  </a:cubicBezTo>
                  <a:cubicBezTo>
                    <a:pt x="84" y="55"/>
                    <a:pt x="88" y="48"/>
                    <a:pt x="84" y="50"/>
                  </a:cubicBezTo>
                  <a:cubicBezTo>
                    <a:pt x="82" y="54"/>
                    <a:pt x="75" y="57"/>
                    <a:pt x="76" y="60"/>
                  </a:cubicBezTo>
                  <a:close/>
                  <a:moveTo>
                    <a:pt x="326" y="80"/>
                  </a:moveTo>
                  <a:cubicBezTo>
                    <a:pt x="331" y="83"/>
                    <a:pt x="322" y="87"/>
                    <a:pt x="318" y="88"/>
                  </a:cubicBezTo>
                  <a:cubicBezTo>
                    <a:pt x="317" y="92"/>
                    <a:pt x="317" y="97"/>
                    <a:pt x="316" y="100"/>
                  </a:cubicBezTo>
                  <a:cubicBezTo>
                    <a:pt x="319" y="101"/>
                    <a:pt x="317" y="96"/>
                    <a:pt x="321" y="97"/>
                  </a:cubicBezTo>
                  <a:cubicBezTo>
                    <a:pt x="320" y="94"/>
                    <a:pt x="321" y="92"/>
                    <a:pt x="322" y="89"/>
                  </a:cubicBezTo>
                  <a:cubicBezTo>
                    <a:pt x="324" y="89"/>
                    <a:pt x="325" y="87"/>
                    <a:pt x="326" y="86"/>
                  </a:cubicBezTo>
                  <a:cubicBezTo>
                    <a:pt x="332" y="79"/>
                    <a:pt x="338" y="73"/>
                    <a:pt x="345" y="66"/>
                  </a:cubicBezTo>
                  <a:cubicBezTo>
                    <a:pt x="349" y="61"/>
                    <a:pt x="355" y="56"/>
                    <a:pt x="355" y="50"/>
                  </a:cubicBezTo>
                  <a:cubicBezTo>
                    <a:pt x="346" y="60"/>
                    <a:pt x="335" y="69"/>
                    <a:pt x="326" y="80"/>
                  </a:cubicBezTo>
                  <a:close/>
                  <a:moveTo>
                    <a:pt x="238" y="76"/>
                  </a:moveTo>
                  <a:cubicBezTo>
                    <a:pt x="252" y="84"/>
                    <a:pt x="260" y="65"/>
                    <a:pt x="253" y="53"/>
                  </a:cubicBezTo>
                  <a:cubicBezTo>
                    <a:pt x="241" y="49"/>
                    <a:pt x="235" y="64"/>
                    <a:pt x="238" y="76"/>
                  </a:cubicBezTo>
                  <a:close/>
                  <a:moveTo>
                    <a:pt x="398" y="72"/>
                  </a:moveTo>
                  <a:cubicBezTo>
                    <a:pt x="394" y="76"/>
                    <a:pt x="389" y="81"/>
                    <a:pt x="389" y="84"/>
                  </a:cubicBezTo>
                  <a:cubicBezTo>
                    <a:pt x="396" y="79"/>
                    <a:pt x="403" y="72"/>
                    <a:pt x="409" y="65"/>
                  </a:cubicBezTo>
                  <a:cubicBezTo>
                    <a:pt x="412" y="61"/>
                    <a:pt x="413" y="57"/>
                    <a:pt x="419" y="58"/>
                  </a:cubicBezTo>
                  <a:cubicBezTo>
                    <a:pt x="419" y="55"/>
                    <a:pt x="420" y="54"/>
                    <a:pt x="421" y="52"/>
                  </a:cubicBezTo>
                  <a:cubicBezTo>
                    <a:pt x="412" y="59"/>
                    <a:pt x="406" y="65"/>
                    <a:pt x="398" y="72"/>
                  </a:cubicBezTo>
                  <a:close/>
                  <a:moveTo>
                    <a:pt x="282" y="58"/>
                  </a:moveTo>
                  <a:cubicBezTo>
                    <a:pt x="286" y="58"/>
                    <a:pt x="285" y="60"/>
                    <a:pt x="284" y="62"/>
                  </a:cubicBezTo>
                  <a:cubicBezTo>
                    <a:pt x="288" y="63"/>
                    <a:pt x="286" y="54"/>
                    <a:pt x="283" y="55"/>
                  </a:cubicBezTo>
                  <a:cubicBezTo>
                    <a:pt x="283" y="56"/>
                    <a:pt x="283" y="57"/>
                    <a:pt x="282" y="58"/>
                  </a:cubicBezTo>
                  <a:close/>
                  <a:moveTo>
                    <a:pt x="131" y="91"/>
                  </a:moveTo>
                  <a:cubicBezTo>
                    <a:pt x="145" y="82"/>
                    <a:pt x="158" y="72"/>
                    <a:pt x="167" y="58"/>
                  </a:cubicBezTo>
                  <a:cubicBezTo>
                    <a:pt x="168" y="58"/>
                    <a:pt x="168" y="56"/>
                    <a:pt x="166" y="57"/>
                  </a:cubicBezTo>
                  <a:cubicBezTo>
                    <a:pt x="155" y="69"/>
                    <a:pt x="141" y="78"/>
                    <a:pt x="131" y="91"/>
                  </a:cubicBezTo>
                  <a:close/>
                  <a:moveTo>
                    <a:pt x="63" y="59"/>
                  </a:moveTo>
                  <a:cubicBezTo>
                    <a:pt x="65" y="60"/>
                    <a:pt x="66" y="59"/>
                    <a:pt x="66" y="58"/>
                  </a:cubicBezTo>
                  <a:cubicBezTo>
                    <a:pt x="65" y="58"/>
                    <a:pt x="64" y="58"/>
                    <a:pt x="63" y="59"/>
                  </a:cubicBezTo>
                  <a:close/>
                  <a:moveTo>
                    <a:pt x="211" y="75"/>
                  </a:moveTo>
                  <a:cubicBezTo>
                    <a:pt x="218" y="72"/>
                    <a:pt x="223" y="63"/>
                    <a:pt x="230" y="63"/>
                  </a:cubicBezTo>
                  <a:cubicBezTo>
                    <a:pt x="231" y="62"/>
                    <a:pt x="234" y="58"/>
                    <a:pt x="231" y="58"/>
                  </a:cubicBezTo>
                  <a:cubicBezTo>
                    <a:pt x="226" y="63"/>
                    <a:pt x="218" y="65"/>
                    <a:pt x="212" y="70"/>
                  </a:cubicBezTo>
                  <a:cubicBezTo>
                    <a:pt x="216" y="71"/>
                    <a:pt x="208" y="74"/>
                    <a:pt x="211" y="75"/>
                  </a:cubicBezTo>
                  <a:close/>
                  <a:moveTo>
                    <a:pt x="122" y="59"/>
                  </a:moveTo>
                  <a:cubicBezTo>
                    <a:pt x="122" y="61"/>
                    <a:pt x="119" y="66"/>
                    <a:pt x="122" y="67"/>
                  </a:cubicBezTo>
                  <a:cubicBezTo>
                    <a:pt x="122" y="63"/>
                    <a:pt x="126" y="62"/>
                    <a:pt x="127" y="59"/>
                  </a:cubicBezTo>
                  <a:cubicBezTo>
                    <a:pt x="124" y="58"/>
                    <a:pt x="125" y="60"/>
                    <a:pt x="122" y="59"/>
                  </a:cubicBezTo>
                  <a:close/>
                  <a:moveTo>
                    <a:pt x="44" y="62"/>
                  </a:moveTo>
                  <a:cubicBezTo>
                    <a:pt x="35" y="73"/>
                    <a:pt x="24" y="82"/>
                    <a:pt x="16" y="95"/>
                  </a:cubicBezTo>
                  <a:cubicBezTo>
                    <a:pt x="29" y="86"/>
                    <a:pt x="37" y="74"/>
                    <a:pt x="47" y="63"/>
                  </a:cubicBezTo>
                  <a:cubicBezTo>
                    <a:pt x="46" y="63"/>
                    <a:pt x="46" y="62"/>
                    <a:pt x="44" y="62"/>
                  </a:cubicBezTo>
                  <a:close/>
                  <a:moveTo>
                    <a:pt x="261" y="74"/>
                  </a:moveTo>
                  <a:cubicBezTo>
                    <a:pt x="266" y="74"/>
                    <a:pt x="270" y="67"/>
                    <a:pt x="274" y="63"/>
                  </a:cubicBezTo>
                  <a:cubicBezTo>
                    <a:pt x="269" y="66"/>
                    <a:pt x="265" y="70"/>
                    <a:pt x="261" y="74"/>
                  </a:cubicBezTo>
                  <a:close/>
                  <a:moveTo>
                    <a:pt x="264" y="81"/>
                  </a:moveTo>
                  <a:cubicBezTo>
                    <a:pt x="261" y="84"/>
                    <a:pt x="255" y="86"/>
                    <a:pt x="255" y="90"/>
                  </a:cubicBezTo>
                  <a:cubicBezTo>
                    <a:pt x="263" y="84"/>
                    <a:pt x="271" y="76"/>
                    <a:pt x="277" y="69"/>
                  </a:cubicBezTo>
                  <a:cubicBezTo>
                    <a:pt x="279" y="68"/>
                    <a:pt x="284" y="68"/>
                    <a:pt x="281" y="64"/>
                  </a:cubicBezTo>
                  <a:cubicBezTo>
                    <a:pt x="276" y="70"/>
                    <a:pt x="270" y="76"/>
                    <a:pt x="264" y="81"/>
                  </a:cubicBezTo>
                  <a:close/>
                  <a:moveTo>
                    <a:pt x="390" y="91"/>
                  </a:moveTo>
                  <a:cubicBezTo>
                    <a:pt x="387" y="94"/>
                    <a:pt x="383" y="97"/>
                    <a:pt x="383" y="101"/>
                  </a:cubicBezTo>
                  <a:cubicBezTo>
                    <a:pt x="388" y="97"/>
                    <a:pt x="394" y="93"/>
                    <a:pt x="399" y="87"/>
                  </a:cubicBezTo>
                  <a:cubicBezTo>
                    <a:pt x="405" y="82"/>
                    <a:pt x="408" y="74"/>
                    <a:pt x="416" y="72"/>
                  </a:cubicBezTo>
                  <a:cubicBezTo>
                    <a:pt x="415" y="69"/>
                    <a:pt x="419" y="66"/>
                    <a:pt x="417" y="64"/>
                  </a:cubicBezTo>
                  <a:cubicBezTo>
                    <a:pt x="409" y="75"/>
                    <a:pt x="398" y="83"/>
                    <a:pt x="390" y="91"/>
                  </a:cubicBezTo>
                  <a:close/>
                  <a:moveTo>
                    <a:pt x="349" y="68"/>
                  </a:moveTo>
                  <a:cubicBezTo>
                    <a:pt x="351" y="69"/>
                    <a:pt x="354" y="66"/>
                    <a:pt x="351" y="65"/>
                  </a:cubicBezTo>
                  <a:cubicBezTo>
                    <a:pt x="351" y="67"/>
                    <a:pt x="350" y="67"/>
                    <a:pt x="349" y="68"/>
                  </a:cubicBezTo>
                  <a:close/>
                  <a:moveTo>
                    <a:pt x="61" y="70"/>
                  </a:moveTo>
                  <a:cubicBezTo>
                    <a:pt x="63" y="70"/>
                    <a:pt x="64" y="69"/>
                    <a:pt x="64" y="68"/>
                  </a:cubicBezTo>
                  <a:cubicBezTo>
                    <a:pt x="63" y="68"/>
                    <a:pt x="62" y="69"/>
                    <a:pt x="61" y="70"/>
                  </a:cubicBezTo>
                  <a:close/>
                  <a:moveTo>
                    <a:pt x="256" y="96"/>
                  </a:moveTo>
                  <a:cubicBezTo>
                    <a:pt x="262" y="93"/>
                    <a:pt x="268" y="88"/>
                    <a:pt x="274" y="83"/>
                  </a:cubicBezTo>
                  <a:cubicBezTo>
                    <a:pt x="279" y="80"/>
                    <a:pt x="288" y="75"/>
                    <a:pt x="287" y="69"/>
                  </a:cubicBezTo>
                  <a:cubicBezTo>
                    <a:pt x="278" y="79"/>
                    <a:pt x="266" y="86"/>
                    <a:pt x="256" y="96"/>
                  </a:cubicBezTo>
                  <a:close/>
                  <a:moveTo>
                    <a:pt x="227" y="70"/>
                  </a:moveTo>
                  <a:cubicBezTo>
                    <a:pt x="219" y="77"/>
                    <a:pt x="210" y="82"/>
                    <a:pt x="202" y="88"/>
                  </a:cubicBezTo>
                  <a:cubicBezTo>
                    <a:pt x="200" y="88"/>
                    <a:pt x="200" y="87"/>
                    <a:pt x="198" y="87"/>
                  </a:cubicBezTo>
                  <a:cubicBezTo>
                    <a:pt x="198" y="91"/>
                    <a:pt x="195" y="93"/>
                    <a:pt x="197" y="95"/>
                  </a:cubicBezTo>
                  <a:cubicBezTo>
                    <a:pt x="200" y="95"/>
                    <a:pt x="203" y="95"/>
                    <a:pt x="205" y="93"/>
                  </a:cubicBezTo>
                  <a:cubicBezTo>
                    <a:pt x="203" y="93"/>
                    <a:pt x="205" y="90"/>
                    <a:pt x="205" y="88"/>
                  </a:cubicBezTo>
                  <a:cubicBezTo>
                    <a:pt x="207" y="87"/>
                    <a:pt x="208" y="85"/>
                    <a:pt x="211" y="85"/>
                  </a:cubicBezTo>
                  <a:cubicBezTo>
                    <a:pt x="216" y="79"/>
                    <a:pt x="225" y="78"/>
                    <a:pt x="229" y="71"/>
                  </a:cubicBezTo>
                  <a:cubicBezTo>
                    <a:pt x="228" y="70"/>
                    <a:pt x="228" y="70"/>
                    <a:pt x="227" y="70"/>
                  </a:cubicBezTo>
                  <a:close/>
                  <a:moveTo>
                    <a:pt x="320" y="78"/>
                  </a:moveTo>
                  <a:cubicBezTo>
                    <a:pt x="322" y="78"/>
                    <a:pt x="322" y="75"/>
                    <a:pt x="324" y="74"/>
                  </a:cubicBezTo>
                  <a:cubicBezTo>
                    <a:pt x="321" y="73"/>
                    <a:pt x="319" y="75"/>
                    <a:pt x="320" y="78"/>
                  </a:cubicBezTo>
                  <a:close/>
                  <a:moveTo>
                    <a:pt x="358" y="93"/>
                  </a:moveTo>
                  <a:cubicBezTo>
                    <a:pt x="362" y="85"/>
                    <a:pt x="373" y="83"/>
                    <a:pt x="376" y="74"/>
                  </a:cubicBezTo>
                  <a:cubicBezTo>
                    <a:pt x="373" y="74"/>
                    <a:pt x="373" y="74"/>
                    <a:pt x="370" y="74"/>
                  </a:cubicBezTo>
                  <a:cubicBezTo>
                    <a:pt x="371" y="81"/>
                    <a:pt x="361" y="83"/>
                    <a:pt x="357" y="88"/>
                  </a:cubicBezTo>
                  <a:cubicBezTo>
                    <a:pt x="359" y="91"/>
                    <a:pt x="357" y="92"/>
                    <a:pt x="358" y="93"/>
                  </a:cubicBezTo>
                  <a:close/>
                  <a:moveTo>
                    <a:pt x="355" y="78"/>
                  </a:moveTo>
                  <a:cubicBezTo>
                    <a:pt x="359" y="78"/>
                    <a:pt x="355" y="81"/>
                    <a:pt x="357" y="82"/>
                  </a:cubicBezTo>
                  <a:cubicBezTo>
                    <a:pt x="358" y="78"/>
                    <a:pt x="362" y="79"/>
                    <a:pt x="363" y="75"/>
                  </a:cubicBezTo>
                  <a:cubicBezTo>
                    <a:pt x="359" y="75"/>
                    <a:pt x="356" y="75"/>
                    <a:pt x="355" y="78"/>
                  </a:cubicBezTo>
                  <a:close/>
                  <a:moveTo>
                    <a:pt x="204" y="77"/>
                  </a:moveTo>
                  <a:cubicBezTo>
                    <a:pt x="204" y="79"/>
                    <a:pt x="201" y="80"/>
                    <a:pt x="204" y="81"/>
                  </a:cubicBezTo>
                  <a:cubicBezTo>
                    <a:pt x="204" y="78"/>
                    <a:pt x="208" y="78"/>
                    <a:pt x="208" y="76"/>
                  </a:cubicBezTo>
                  <a:cubicBezTo>
                    <a:pt x="206" y="75"/>
                    <a:pt x="206" y="78"/>
                    <a:pt x="204" y="77"/>
                  </a:cubicBezTo>
                  <a:close/>
                  <a:moveTo>
                    <a:pt x="84" y="87"/>
                  </a:moveTo>
                  <a:cubicBezTo>
                    <a:pt x="92" y="87"/>
                    <a:pt x="93" y="81"/>
                    <a:pt x="98" y="78"/>
                  </a:cubicBezTo>
                  <a:cubicBezTo>
                    <a:pt x="90" y="75"/>
                    <a:pt x="87" y="83"/>
                    <a:pt x="84" y="87"/>
                  </a:cubicBezTo>
                  <a:close/>
                  <a:moveTo>
                    <a:pt x="120" y="77"/>
                  </a:moveTo>
                  <a:cubicBezTo>
                    <a:pt x="119" y="83"/>
                    <a:pt x="124" y="77"/>
                    <a:pt x="120" y="77"/>
                  </a:cubicBezTo>
                  <a:close/>
                  <a:moveTo>
                    <a:pt x="157" y="85"/>
                  </a:moveTo>
                  <a:cubicBezTo>
                    <a:pt x="158" y="83"/>
                    <a:pt x="165" y="80"/>
                    <a:pt x="163" y="77"/>
                  </a:cubicBezTo>
                  <a:cubicBezTo>
                    <a:pt x="162" y="80"/>
                    <a:pt x="155" y="83"/>
                    <a:pt x="157" y="85"/>
                  </a:cubicBezTo>
                  <a:close/>
                  <a:moveTo>
                    <a:pt x="211" y="93"/>
                  </a:moveTo>
                  <a:cubicBezTo>
                    <a:pt x="217" y="92"/>
                    <a:pt x="220" y="89"/>
                    <a:pt x="224" y="85"/>
                  </a:cubicBezTo>
                  <a:cubicBezTo>
                    <a:pt x="226" y="84"/>
                    <a:pt x="234" y="81"/>
                    <a:pt x="229" y="79"/>
                  </a:cubicBezTo>
                  <a:cubicBezTo>
                    <a:pt x="225" y="85"/>
                    <a:pt x="215" y="86"/>
                    <a:pt x="211" y="93"/>
                  </a:cubicBezTo>
                  <a:close/>
                  <a:moveTo>
                    <a:pt x="11" y="84"/>
                  </a:moveTo>
                  <a:cubicBezTo>
                    <a:pt x="11" y="83"/>
                    <a:pt x="14" y="80"/>
                    <a:pt x="11" y="80"/>
                  </a:cubicBezTo>
                  <a:cubicBezTo>
                    <a:pt x="12" y="82"/>
                    <a:pt x="8" y="84"/>
                    <a:pt x="11" y="84"/>
                  </a:cubicBezTo>
                  <a:close/>
                  <a:moveTo>
                    <a:pt x="253" y="84"/>
                  </a:moveTo>
                  <a:cubicBezTo>
                    <a:pt x="252" y="81"/>
                    <a:pt x="256" y="82"/>
                    <a:pt x="256" y="80"/>
                  </a:cubicBezTo>
                  <a:cubicBezTo>
                    <a:pt x="254" y="80"/>
                    <a:pt x="248" y="83"/>
                    <a:pt x="253" y="84"/>
                  </a:cubicBezTo>
                  <a:close/>
                  <a:moveTo>
                    <a:pt x="97" y="88"/>
                  </a:moveTo>
                  <a:cubicBezTo>
                    <a:pt x="102" y="88"/>
                    <a:pt x="104" y="85"/>
                    <a:pt x="107" y="82"/>
                  </a:cubicBezTo>
                  <a:cubicBezTo>
                    <a:pt x="102" y="79"/>
                    <a:pt x="100" y="86"/>
                    <a:pt x="97" y="88"/>
                  </a:cubicBezTo>
                  <a:close/>
                  <a:moveTo>
                    <a:pt x="385" y="114"/>
                  </a:moveTo>
                  <a:cubicBezTo>
                    <a:pt x="395" y="108"/>
                    <a:pt x="402" y="98"/>
                    <a:pt x="412" y="92"/>
                  </a:cubicBezTo>
                  <a:cubicBezTo>
                    <a:pt x="412" y="88"/>
                    <a:pt x="414" y="86"/>
                    <a:pt x="414" y="81"/>
                  </a:cubicBezTo>
                  <a:cubicBezTo>
                    <a:pt x="403" y="90"/>
                    <a:pt x="392" y="100"/>
                    <a:pt x="382" y="110"/>
                  </a:cubicBezTo>
                  <a:cubicBezTo>
                    <a:pt x="386" y="111"/>
                    <a:pt x="384" y="113"/>
                    <a:pt x="385" y="114"/>
                  </a:cubicBezTo>
                  <a:close/>
                  <a:moveTo>
                    <a:pt x="230" y="89"/>
                  </a:moveTo>
                  <a:cubicBezTo>
                    <a:pt x="234" y="88"/>
                    <a:pt x="237" y="86"/>
                    <a:pt x="239" y="83"/>
                  </a:cubicBezTo>
                  <a:cubicBezTo>
                    <a:pt x="235" y="84"/>
                    <a:pt x="233" y="86"/>
                    <a:pt x="230" y="89"/>
                  </a:cubicBezTo>
                  <a:close/>
                  <a:moveTo>
                    <a:pt x="277" y="94"/>
                  </a:moveTo>
                  <a:cubicBezTo>
                    <a:pt x="283" y="91"/>
                    <a:pt x="289" y="89"/>
                    <a:pt x="292" y="83"/>
                  </a:cubicBezTo>
                  <a:cubicBezTo>
                    <a:pt x="286" y="86"/>
                    <a:pt x="282" y="91"/>
                    <a:pt x="277" y="94"/>
                  </a:cubicBezTo>
                  <a:close/>
                  <a:moveTo>
                    <a:pt x="103" y="95"/>
                  </a:moveTo>
                  <a:cubicBezTo>
                    <a:pt x="106" y="93"/>
                    <a:pt x="114" y="89"/>
                    <a:pt x="112" y="85"/>
                  </a:cubicBezTo>
                  <a:cubicBezTo>
                    <a:pt x="109" y="88"/>
                    <a:pt x="105" y="91"/>
                    <a:pt x="103" y="95"/>
                  </a:cubicBezTo>
                  <a:close/>
                  <a:moveTo>
                    <a:pt x="46" y="98"/>
                  </a:moveTo>
                  <a:cubicBezTo>
                    <a:pt x="51" y="96"/>
                    <a:pt x="54" y="90"/>
                    <a:pt x="58" y="86"/>
                  </a:cubicBezTo>
                  <a:cubicBezTo>
                    <a:pt x="53" y="89"/>
                    <a:pt x="50" y="94"/>
                    <a:pt x="46" y="98"/>
                  </a:cubicBezTo>
                  <a:close/>
                  <a:moveTo>
                    <a:pt x="67" y="88"/>
                  </a:moveTo>
                  <a:cubicBezTo>
                    <a:pt x="69" y="88"/>
                    <a:pt x="70" y="88"/>
                    <a:pt x="70" y="86"/>
                  </a:cubicBezTo>
                  <a:cubicBezTo>
                    <a:pt x="68" y="86"/>
                    <a:pt x="68" y="87"/>
                    <a:pt x="67" y="88"/>
                  </a:cubicBezTo>
                  <a:close/>
                  <a:moveTo>
                    <a:pt x="141" y="108"/>
                  </a:moveTo>
                  <a:cubicBezTo>
                    <a:pt x="148" y="101"/>
                    <a:pt x="156" y="96"/>
                    <a:pt x="162" y="88"/>
                  </a:cubicBezTo>
                  <a:cubicBezTo>
                    <a:pt x="155" y="94"/>
                    <a:pt x="144" y="101"/>
                    <a:pt x="141" y="108"/>
                  </a:cubicBezTo>
                  <a:close/>
                  <a:moveTo>
                    <a:pt x="107" y="102"/>
                  </a:moveTo>
                  <a:cubicBezTo>
                    <a:pt x="109" y="101"/>
                    <a:pt x="113" y="98"/>
                    <a:pt x="115" y="96"/>
                  </a:cubicBezTo>
                  <a:cubicBezTo>
                    <a:pt x="117" y="94"/>
                    <a:pt x="122" y="90"/>
                    <a:pt x="119" y="89"/>
                  </a:cubicBezTo>
                  <a:cubicBezTo>
                    <a:pt x="116" y="95"/>
                    <a:pt x="109" y="96"/>
                    <a:pt x="107" y="102"/>
                  </a:cubicBezTo>
                  <a:close/>
                  <a:moveTo>
                    <a:pt x="264" y="97"/>
                  </a:moveTo>
                  <a:cubicBezTo>
                    <a:pt x="261" y="101"/>
                    <a:pt x="272" y="92"/>
                    <a:pt x="271" y="91"/>
                  </a:cubicBezTo>
                  <a:cubicBezTo>
                    <a:pt x="268" y="93"/>
                    <a:pt x="267" y="95"/>
                    <a:pt x="264" y="97"/>
                  </a:cubicBezTo>
                  <a:close/>
                  <a:moveTo>
                    <a:pt x="292" y="91"/>
                  </a:moveTo>
                  <a:cubicBezTo>
                    <a:pt x="285" y="95"/>
                    <a:pt x="278" y="101"/>
                    <a:pt x="273" y="105"/>
                  </a:cubicBezTo>
                  <a:cubicBezTo>
                    <a:pt x="267" y="108"/>
                    <a:pt x="260" y="112"/>
                    <a:pt x="263" y="117"/>
                  </a:cubicBezTo>
                  <a:cubicBezTo>
                    <a:pt x="268" y="113"/>
                    <a:pt x="275" y="110"/>
                    <a:pt x="280" y="106"/>
                  </a:cubicBezTo>
                  <a:cubicBezTo>
                    <a:pt x="286" y="102"/>
                    <a:pt x="293" y="98"/>
                    <a:pt x="294" y="92"/>
                  </a:cubicBezTo>
                  <a:cubicBezTo>
                    <a:pt x="294" y="91"/>
                    <a:pt x="293" y="91"/>
                    <a:pt x="292" y="91"/>
                  </a:cubicBezTo>
                  <a:close/>
                  <a:moveTo>
                    <a:pt x="310" y="123"/>
                  </a:moveTo>
                  <a:cubicBezTo>
                    <a:pt x="322" y="115"/>
                    <a:pt x="333" y="105"/>
                    <a:pt x="344" y="95"/>
                  </a:cubicBezTo>
                  <a:cubicBezTo>
                    <a:pt x="345" y="95"/>
                    <a:pt x="345" y="93"/>
                    <a:pt x="344" y="93"/>
                  </a:cubicBezTo>
                  <a:cubicBezTo>
                    <a:pt x="333" y="104"/>
                    <a:pt x="320" y="112"/>
                    <a:pt x="310" y="123"/>
                  </a:cubicBezTo>
                  <a:close/>
                  <a:moveTo>
                    <a:pt x="38" y="100"/>
                  </a:moveTo>
                  <a:cubicBezTo>
                    <a:pt x="39" y="97"/>
                    <a:pt x="42" y="97"/>
                    <a:pt x="43" y="94"/>
                  </a:cubicBezTo>
                  <a:cubicBezTo>
                    <a:pt x="41" y="95"/>
                    <a:pt x="37" y="99"/>
                    <a:pt x="38" y="100"/>
                  </a:cubicBezTo>
                  <a:close/>
                  <a:moveTo>
                    <a:pt x="373" y="100"/>
                  </a:moveTo>
                  <a:cubicBezTo>
                    <a:pt x="376" y="99"/>
                    <a:pt x="377" y="96"/>
                    <a:pt x="379" y="94"/>
                  </a:cubicBezTo>
                  <a:cubicBezTo>
                    <a:pt x="375" y="94"/>
                    <a:pt x="374" y="97"/>
                    <a:pt x="373" y="100"/>
                  </a:cubicBezTo>
                  <a:close/>
                  <a:moveTo>
                    <a:pt x="274" y="97"/>
                  </a:moveTo>
                  <a:cubicBezTo>
                    <a:pt x="275" y="97"/>
                    <a:pt x="276" y="96"/>
                    <a:pt x="277" y="95"/>
                  </a:cubicBezTo>
                  <a:cubicBezTo>
                    <a:pt x="275" y="95"/>
                    <a:pt x="274" y="96"/>
                    <a:pt x="274" y="97"/>
                  </a:cubicBezTo>
                  <a:close/>
                  <a:moveTo>
                    <a:pt x="86" y="99"/>
                  </a:moveTo>
                  <a:cubicBezTo>
                    <a:pt x="77" y="94"/>
                    <a:pt x="64" y="102"/>
                    <a:pt x="63" y="110"/>
                  </a:cubicBezTo>
                  <a:cubicBezTo>
                    <a:pt x="63" y="116"/>
                    <a:pt x="67" y="122"/>
                    <a:pt x="71" y="123"/>
                  </a:cubicBezTo>
                  <a:cubicBezTo>
                    <a:pt x="77" y="124"/>
                    <a:pt x="80" y="121"/>
                    <a:pt x="83" y="120"/>
                  </a:cubicBezTo>
                  <a:cubicBezTo>
                    <a:pt x="85" y="119"/>
                    <a:pt x="86" y="121"/>
                    <a:pt x="87" y="120"/>
                  </a:cubicBezTo>
                  <a:cubicBezTo>
                    <a:pt x="96" y="116"/>
                    <a:pt x="96" y="102"/>
                    <a:pt x="88" y="96"/>
                  </a:cubicBezTo>
                  <a:cubicBezTo>
                    <a:pt x="88" y="97"/>
                    <a:pt x="87" y="98"/>
                    <a:pt x="86" y="99"/>
                  </a:cubicBezTo>
                  <a:close/>
                  <a:moveTo>
                    <a:pt x="13" y="100"/>
                  </a:moveTo>
                  <a:cubicBezTo>
                    <a:pt x="15" y="100"/>
                    <a:pt x="16" y="98"/>
                    <a:pt x="16" y="97"/>
                  </a:cubicBezTo>
                  <a:cubicBezTo>
                    <a:pt x="14" y="97"/>
                    <a:pt x="13" y="98"/>
                    <a:pt x="13" y="100"/>
                  </a:cubicBezTo>
                  <a:close/>
                  <a:moveTo>
                    <a:pt x="143" y="113"/>
                  </a:moveTo>
                  <a:cubicBezTo>
                    <a:pt x="149" y="109"/>
                    <a:pt x="160" y="104"/>
                    <a:pt x="159" y="98"/>
                  </a:cubicBezTo>
                  <a:cubicBezTo>
                    <a:pt x="154" y="104"/>
                    <a:pt x="148" y="108"/>
                    <a:pt x="143" y="113"/>
                  </a:cubicBezTo>
                  <a:close/>
                  <a:moveTo>
                    <a:pt x="30" y="116"/>
                  </a:moveTo>
                  <a:cubicBezTo>
                    <a:pt x="33" y="110"/>
                    <a:pt x="44" y="105"/>
                    <a:pt x="44" y="99"/>
                  </a:cubicBezTo>
                  <a:cubicBezTo>
                    <a:pt x="40" y="105"/>
                    <a:pt x="31" y="110"/>
                    <a:pt x="30" y="116"/>
                  </a:cubicBezTo>
                  <a:close/>
                  <a:moveTo>
                    <a:pt x="259" y="103"/>
                  </a:moveTo>
                  <a:cubicBezTo>
                    <a:pt x="259" y="101"/>
                    <a:pt x="265" y="100"/>
                    <a:pt x="261" y="99"/>
                  </a:cubicBezTo>
                  <a:cubicBezTo>
                    <a:pt x="261" y="101"/>
                    <a:pt x="257" y="102"/>
                    <a:pt x="259" y="103"/>
                  </a:cubicBezTo>
                  <a:close/>
                  <a:moveTo>
                    <a:pt x="111" y="110"/>
                  </a:moveTo>
                  <a:cubicBezTo>
                    <a:pt x="114" y="108"/>
                    <a:pt x="120" y="103"/>
                    <a:pt x="118" y="100"/>
                  </a:cubicBezTo>
                  <a:cubicBezTo>
                    <a:pt x="117" y="103"/>
                    <a:pt x="109" y="106"/>
                    <a:pt x="111" y="110"/>
                  </a:cubicBezTo>
                  <a:close/>
                  <a:moveTo>
                    <a:pt x="206" y="115"/>
                  </a:moveTo>
                  <a:cubicBezTo>
                    <a:pt x="201" y="120"/>
                    <a:pt x="193" y="124"/>
                    <a:pt x="192" y="131"/>
                  </a:cubicBezTo>
                  <a:cubicBezTo>
                    <a:pt x="201" y="119"/>
                    <a:pt x="214" y="112"/>
                    <a:pt x="222" y="100"/>
                  </a:cubicBezTo>
                  <a:cubicBezTo>
                    <a:pt x="216" y="104"/>
                    <a:pt x="212" y="110"/>
                    <a:pt x="206" y="115"/>
                  </a:cubicBezTo>
                  <a:close/>
                  <a:moveTo>
                    <a:pt x="384" y="121"/>
                  </a:moveTo>
                  <a:cubicBezTo>
                    <a:pt x="382" y="123"/>
                    <a:pt x="377" y="127"/>
                    <a:pt x="380" y="130"/>
                  </a:cubicBezTo>
                  <a:cubicBezTo>
                    <a:pt x="387" y="118"/>
                    <a:pt x="406" y="114"/>
                    <a:pt x="411" y="101"/>
                  </a:cubicBezTo>
                  <a:cubicBezTo>
                    <a:pt x="411" y="100"/>
                    <a:pt x="410" y="100"/>
                    <a:pt x="409" y="100"/>
                  </a:cubicBezTo>
                  <a:cubicBezTo>
                    <a:pt x="403" y="108"/>
                    <a:pt x="391" y="114"/>
                    <a:pt x="384" y="121"/>
                  </a:cubicBezTo>
                  <a:close/>
                  <a:moveTo>
                    <a:pt x="26" y="112"/>
                  </a:moveTo>
                  <a:cubicBezTo>
                    <a:pt x="29" y="109"/>
                    <a:pt x="36" y="102"/>
                    <a:pt x="36" y="102"/>
                  </a:cubicBezTo>
                  <a:cubicBezTo>
                    <a:pt x="32" y="105"/>
                    <a:pt x="26" y="109"/>
                    <a:pt x="26" y="112"/>
                  </a:cubicBezTo>
                  <a:close/>
                  <a:moveTo>
                    <a:pt x="190" y="116"/>
                  </a:moveTo>
                  <a:cubicBezTo>
                    <a:pt x="193" y="122"/>
                    <a:pt x="175" y="135"/>
                    <a:pt x="170" y="139"/>
                  </a:cubicBezTo>
                  <a:cubicBezTo>
                    <a:pt x="174" y="138"/>
                    <a:pt x="180" y="140"/>
                    <a:pt x="181" y="139"/>
                  </a:cubicBezTo>
                  <a:cubicBezTo>
                    <a:pt x="184" y="137"/>
                    <a:pt x="181" y="134"/>
                    <a:pt x="181" y="131"/>
                  </a:cubicBezTo>
                  <a:cubicBezTo>
                    <a:pt x="187" y="125"/>
                    <a:pt x="195" y="122"/>
                    <a:pt x="199" y="114"/>
                  </a:cubicBezTo>
                  <a:cubicBezTo>
                    <a:pt x="201" y="113"/>
                    <a:pt x="204" y="110"/>
                    <a:pt x="206" y="107"/>
                  </a:cubicBezTo>
                  <a:cubicBezTo>
                    <a:pt x="208" y="106"/>
                    <a:pt x="214" y="102"/>
                    <a:pt x="210" y="101"/>
                  </a:cubicBezTo>
                  <a:cubicBezTo>
                    <a:pt x="205" y="107"/>
                    <a:pt x="197" y="112"/>
                    <a:pt x="190" y="116"/>
                  </a:cubicBezTo>
                  <a:close/>
                  <a:moveTo>
                    <a:pt x="9" y="104"/>
                  </a:moveTo>
                  <a:cubicBezTo>
                    <a:pt x="10" y="104"/>
                    <a:pt x="11" y="103"/>
                    <a:pt x="12" y="102"/>
                  </a:cubicBezTo>
                  <a:cubicBezTo>
                    <a:pt x="10" y="102"/>
                    <a:pt x="9" y="102"/>
                    <a:pt x="9" y="104"/>
                  </a:cubicBezTo>
                  <a:close/>
                  <a:moveTo>
                    <a:pt x="173" y="121"/>
                  </a:moveTo>
                  <a:cubicBezTo>
                    <a:pt x="171" y="123"/>
                    <a:pt x="171" y="124"/>
                    <a:pt x="171" y="125"/>
                  </a:cubicBezTo>
                  <a:cubicBezTo>
                    <a:pt x="167" y="130"/>
                    <a:pt x="161" y="133"/>
                    <a:pt x="157" y="138"/>
                  </a:cubicBezTo>
                  <a:cubicBezTo>
                    <a:pt x="165" y="137"/>
                    <a:pt x="168" y="129"/>
                    <a:pt x="173" y="124"/>
                  </a:cubicBezTo>
                  <a:cubicBezTo>
                    <a:pt x="183" y="118"/>
                    <a:pt x="191" y="109"/>
                    <a:pt x="201" y="102"/>
                  </a:cubicBezTo>
                  <a:cubicBezTo>
                    <a:pt x="189" y="106"/>
                    <a:pt x="180" y="114"/>
                    <a:pt x="173" y="121"/>
                  </a:cubicBezTo>
                  <a:close/>
                  <a:moveTo>
                    <a:pt x="247" y="107"/>
                  </a:moveTo>
                  <a:cubicBezTo>
                    <a:pt x="247" y="106"/>
                    <a:pt x="251" y="107"/>
                    <a:pt x="252" y="105"/>
                  </a:cubicBezTo>
                  <a:cubicBezTo>
                    <a:pt x="250" y="105"/>
                    <a:pt x="251" y="102"/>
                    <a:pt x="250" y="102"/>
                  </a:cubicBezTo>
                  <a:cubicBezTo>
                    <a:pt x="250" y="104"/>
                    <a:pt x="244" y="105"/>
                    <a:pt x="247" y="107"/>
                  </a:cubicBezTo>
                  <a:close/>
                  <a:moveTo>
                    <a:pt x="19" y="106"/>
                  </a:moveTo>
                  <a:cubicBezTo>
                    <a:pt x="21" y="106"/>
                    <a:pt x="24" y="103"/>
                    <a:pt x="21" y="103"/>
                  </a:cubicBezTo>
                  <a:cubicBezTo>
                    <a:pt x="21" y="104"/>
                    <a:pt x="20" y="104"/>
                    <a:pt x="19" y="106"/>
                  </a:cubicBezTo>
                  <a:close/>
                  <a:moveTo>
                    <a:pt x="166" y="117"/>
                  </a:moveTo>
                  <a:cubicBezTo>
                    <a:pt x="162" y="120"/>
                    <a:pt x="155" y="122"/>
                    <a:pt x="157" y="128"/>
                  </a:cubicBezTo>
                  <a:cubicBezTo>
                    <a:pt x="166" y="119"/>
                    <a:pt x="179" y="111"/>
                    <a:pt x="185" y="103"/>
                  </a:cubicBezTo>
                  <a:cubicBezTo>
                    <a:pt x="178" y="106"/>
                    <a:pt x="173" y="112"/>
                    <a:pt x="166" y="117"/>
                  </a:cubicBezTo>
                  <a:close/>
                  <a:moveTo>
                    <a:pt x="315" y="129"/>
                  </a:moveTo>
                  <a:cubicBezTo>
                    <a:pt x="327" y="123"/>
                    <a:pt x="335" y="113"/>
                    <a:pt x="344" y="104"/>
                  </a:cubicBezTo>
                  <a:cubicBezTo>
                    <a:pt x="335" y="109"/>
                    <a:pt x="321" y="118"/>
                    <a:pt x="315" y="129"/>
                  </a:cubicBezTo>
                  <a:close/>
                  <a:moveTo>
                    <a:pt x="57" y="107"/>
                  </a:moveTo>
                  <a:cubicBezTo>
                    <a:pt x="59" y="108"/>
                    <a:pt x="59" y="105"/>
                    <a:pt x="60" y="104"/>
                  </a:cubicBezTo>
                  <a:cubicBezTo>
                    <a:pt x="57" y="103"/>
                    <a:pt x="57" y="106"/>
                    <a:pt x="57" y="107"/>
                  </a:cubicBezTo>
                  <a:close/>
                  <a:moveTo>
                    <a:pt x="230" y="118"/>
                  </a:moveTo>
                  <a:cubicBezTo>
                    <a:pt x="234" y="118"/>
                    <a:pt x="235" y="114"/>
                    <a:pt x="234" y="110"/>
                  </a:cubicBezTo>
                  <a:cubicBezTo>
                    <a:pt x="236" y="109"/>
                    <a:pt x="241" y="106"/>
                    <a:pt x="239" y="104"/>
                  </a:cubicBezTo>
                  <a:cubicBezTo>
                    <a:pt x="236" y="109"/>
                    <a:pt x="229" y="108"/>
                    <a:pt x="230" y="118"/>
                  </a:cubicBezTo>
                  <a:close/>
                  <a:moveTo>
                    <a:pt x="273" y="126"/>
                  </a:moveTo>
                  <a:cubicBezTo>
                    <a:pt x="277" y="123"/>
                    <a:pt x="282" y="121"/>
                    <a:pt x="286" y="118"/>
                  </a:cubicBezTo>
                  <a:cubicBezTo>
                    <a:pt x="291" y="115"/>
                    <a:pt x="296" y="112"/>
                    <a:pt x="298" y="107"/>
                  </a:cubicBezTo>
                  <a:cubicBezTo>
                    <a:pt x="297" y="107"/>
                    <a:pt x="297" y="106"/>
                    <a:pt x="296" y="107"/>
                  </a:cubicBezTo>
                  <a:cubicBezTo>
                    <a:pt x="289" y="114"/>
                    <a:pt x="279" y="118"/>
                    <a:pt x="273" y="126"/>
                  </a:cubicBezTo>
                  <a:close/>
                  <a:moveTo>
                    <a:pt x="317" y="110"/>
                  </a:moveTo>
                  <a:cubicBezTo>
                    <a:pt x="310" y="116"/>
                    <a:pt x="322" y="109"/>
                    <a:pt x="320" y="108"/>
                  </a:cubicBezTo>
                  <a:cubicBezTo>
                    <a:pt x="319" y="109"/>
                    <a:pt x="318" y="110"/>
                    <a:pt x="317" y="110"/>
                  </a:cubicBezTo>
                  <a:close/>
                  <a:moveTo>
                    <a:pt x="100" y="116"/>
                  </a:moveTo>
                  <a:cubicBezTo>
                    <a:pt x="101" y="115"/>
                    <a:pt x="104" y="111"/>
                    <a:pt x="102" y="109"/>
                  </a:cubicBezTo>
                  <a:cubicBezTo>
                    <a:pt x="101" y="111"/>
                    <a:pt x="98" y="115"/>
                    <a:pt x="100" y="116"/>
                  </a:cubicBezTo>
                  <a:close/>
                  <a:moveTo>
                    <a:pt x="396" y="123"/>
                  </a:moveTo>
                  <a:cubicBezTo>
                    <a:pt x="391" y="127"/>
                    <a:pt x="385" y="130"/>
                    <a:pt x="384" y="135"/>
                  </a:cubicBezTo>
                  <a:cubicBezTo>
                    <a:pt x="392" y="127"/>
                    <a:pt x="410" y="124"/>
                    <a:pt x="410" y="111"/>
                  </a:cubicBezTo>
                  <a:cubicBezTo>
                    <a:pt x="406" y="115"/>
                    <a:pt x="400" y="119"/>
                    <a:pt x="396" y="123"/>
                  </a:cubicBezTo>
                  <a:close/>
                  <a:moveTo>
                    <a:pt x="148" y="126"/>
                  </a:moveTo>
                  <a:cubicBezTo>
                    <a:pt x="151" y="120"/>
                    <a:pt x="159" y="118"/>
                    <a:pt x="162" y="112"/>
                  </a:cubicBezTo>
                  <a:cubicBezTo>
                    <a:pt x="157" y="116"/>
                    <a:pt x="148" y="120"/>
                    <a:pt x="148" y="126"/>
                  </a:cubicBezTo>
                  <a:close/>
                  <a:moveTo>
                    <a:pt x="264" y="125"/>
                  </a:moveTo>
                  <a:cubicBezTo>
                    <a:pt x="269" y="123"/>
                    <a:pt x="277" y="115"/>
                    <a:pt x="277" y="114"/>
                  </a:cubicBezTo>
                  <a:cubicBezTo>
                    <a:pt x="272" y="117"/>
                    <a:pt x="268" y="120"/>
                    <a:pt x="264" y="125"/>
                  </a:cubicBezTo>
                  <a:close/>
                  <a:moveTo>
                    <a:pt x="111" y="140"/>
                  </a:moveTo>
                  <a:cubicBezTo>
                    <a:pt x="114" y="139"/>
                    <a:pt x="117" y="139"/>
                    <a:pt x="118" y="136"/>
                  </a:cubicBezTo>
                  <a:cubicBezTo>
                    <a:pt x="115" y="127"/>
                    <a:pt x="132" y="122"/>
                    <a:pt x="132" y="115"/>
                  </a:cubicBezTo>
                  <a:cubicBezTo>
                    <a:pt x="125" y="123"/>
                    <a:pt x="116" y="130"/>
                    <a:pt x="111" y="140"/>
                  </a:cubicBezTo>
                  <a:close/>
                  <a:moveTo>
                    <a:pt x="217" y="119"/>
                  </a:moveTo>
                  <a:cubicBezTo>
                    <a:pt x="225" y="118"/>
                    <a:pt x="217" y="125"/>
                    <a:pt x="220" y="126"/>
                  </a:cubicBezTo>
                  <a:cubicBezTo>
                    <a:pt x="222" y="122"/>
                    <a:pt x="223" y="127"/>
                    <a:pt x="225" y="127"/>
                  </a:cubicBezTo>
                  <a:cubicBezTo>
                    <a:pt x="225" y="122"/>
                    <a:pt x="224" y="118"/>
                    <a:pt x="223" y="115"/>
                  </a:cubicBezTo>
                  <a:cubicBezTo>
                    <a:pt x="220" y="115"/>
                    <a:pt x="219" y="118"/>
                    <a:pt x="217" y="119"/>
                  </a:cubicBezTo>
                  <a:close/>
                  <a:moveTo>
                    <a:pt x="376" y="121"/>
                  </a:moveTo>
                  <a:cubicBezTo>
                    <a:pt x="378" y="120"/>
                    <a:pt x="384" y="117"/>
                    <a:pt x="381" y="115"/>
                  </a:cubicBezTo>
                  <a:cubicBezTo>
                    <a:pt x="380" y="118"/>
                    <a:pt x="376" y="117"/>
                    <a:pt x="376" y="121"/>
                  </a:cubicBezTo>
                  <a:close/>
                  <a:moveTo>
                    <a:pt x="21" y="124"/>
                  </a:moveTo>
                  <a:cubicBezTo>
                    <a:pt x="23" y="122"/>
                    <a:pt x="29" y="119"/>
                    <a:pt x="27" y="116"/>
                  </a:cubicBezTo>
                  <a:cubicBezTo>
                    <a:pt x="26" y="119"/>
                    <a:pt x="20" y="122"/>
                    <a:pt x="21" y="124"/>
                  </a:cubicBezTo>
                  <a:close/>
                  <a:moveTo>
                    <a:pt x="284" y="126"/>
                  </a:moveTo>
                  <a:cubicBezTo>
                    <a:pt x="288" y="123"/>
                    <a:pt x="294" y="122"/>
                    <a:pt x="296" y="118"/>
                  </a:cubicBezTo>
                  <a:cubicBezTo>
                    <a:pt x="292" y="120"/>
                    <a:pt x="285" y="124"/>
                    <a:pt x="284" y="126"/>
                  </a:cubicBezTo>
                  <a:close/>
                  <a:moveTo>
                    <a:pt x="98" y="134"/>
                  </a:moveTo>
                  <a:cubicBezTo>
                    <a:pt x="102" y="129"/>
                    <a:pt x="109" y="125"/>
                    <a:pt x="112" y="119"/>
                  </a:cubicBezTo>
                  <a:cubicBezTo>
                    <a:pt x="106" y="122"/>
                    <a:pt x="99" y="129"/>
                    <a:pt x="98" y="134"/>
                  </a:cubicBezTo>
                  <a:close/>
                  <a:moveTo>
                    <a:pt x="333" y="131"/>
                  </a:moveTo>
                  <a:cubicBezTo>
                    <a:pt x="338" y="131"/>
                    <a:pt x="339" y="133"/>
                    <a:pt x="343" y="133"/>
                  </a:cubicBezTo>
                  <a:cubicBezTo>
                    <a:pt x="342" y="129"/>
                    <a:pt x="346" y="121"/>
                    <a:pt x="343" y="120"/>
                  </a:cubicBezTo>
                  <a:cubicBezTo>
                    <a:pt x="340" y="124"/>
                    <a:pt x="336" y="127"/>
                    <a:pt x="333" y="131"/>
                  </a:cubicBezTo>
                  <a:close/>
                  <a:moveTo>
                    <a:pt x="9" y="128"/>
                  </a:moveTo>
                  <a:cubicBezTo>
                    <a:pt x="12" y="127"/>
                    <a:pt x="15" y="125"/>
                    <a:pt x="15" y="121"/>
                  </a:cubicBezTo>
                  <a:cubicBezTo>
                    <a:pt x="13" y="121"/>
                    <a:pt x="10" y="123"/>
                    <a:pt x="9" y="121"/>
                  </a:cubicBezTo>
                  <a:cubicBezTo>
                    <a:pt x="9" y="123"/>
                    <a:pt x="9" y="125"/>
                    <a:pt x="9" y="128"/>
                  </a:cubicBezTo>
                  <a:close/>
                  <a:moveTo>
                    <a:pt x="392" y="141"/>
                  </a:moveTo>
                  <a:cubicBezTo>
                    <a:pt x="398" y="136"/>
                    <a:pt x="411" y="133"/>
                    <a:pt x="409" y="124"/>
                  </a:cubicBezTo>
                  <a:cubicBezTo>
                    <a:pt x="405" y="131"/>
                    <a:pt x="391" y="132"/>
                    <a:pt x="392" y="141"/>
                  </a:cubicBezTo>
                  <a:close/>
                  <a:moveTo>
                    <a:pt x="109" y="131"/>
                  </a:moveTo>
                  <a:cubicBezTo>
                    <a:pt x="106" y="133"/>
                    <a:pt x="117" y="127"/>
                    <a:pt x="114" y="125"/>
                  </a:cubicBezTo>
                  <a:cubicBezTo>
                    <a:pt x="113" y="128"/>
                    <a:pt x="110" y="129"/>
                    <a:pt x="109" y="131"/>
                  </a:cubicBezTo>
                  <a:close/>
                  <a:moveTo>
                    <a:pt x="93" y="130"/>
                  </a:moveTo>
                  <a:cubicBezTo>
                    <a:pt x="101" y="121"/>
                    <a:pt x="89" y="131"/>
                    <a:pt x="90" y="134"/>
                  </a:cubicBezTo>
                  <a:cubicBezTo>
                    <a:pt x="93" y="132"/>
                    <a:pt x="92" y="131"/>
                    <a:pt x="93" y="130"/>
                  </a:cubicBezTo>
                  <a:close/>
                  <a:moveTo>
                    <a:pt x="54" y="138"/>
                  </a:moveTo>
                  <a:cubicBezTo>
                    <a:pt x="51" y="141"/>
                    <a:pt x="45" y="144"/>
                    <a:pt x="48" y="146"/>
                  </a:cubicBezTo>
                  <a:cubicBezTo>
                    <a:pt x="54" y="140"/>
                    <a:pt x="60" y="134"/>
                    <a:pt x="65" y="127"/>
                  </a:cubicBezTo>
                  <a:cubicBezTo>
                    <a:pt x="61" y="129"/>
                    <a:pt x="57" y="135"/>
                    <a:pt x="54" y="138"/>
                  </a:cubicBezTo>
                  <a:close/>
                  <a:moveTo>
                    <a:pt x="278" y="130"/>
                  </a:moveTo>
                  <a:cubicBezTo>
                    <a:pt x="286" y="123"/>
                    <a:pt x="274" y="130"/>
                    <a:pt x="276" y="133"/>
                  </a:cubicBezTo>
                  <a:cubicBezTo>
                    <a:pt x="277" y="131"/>
                    <a:pt x="277" y="131"/>
                    <a:pt x="278" y="130"/>
                  </a:cubicBezTo>
                  <a:close/>
                  <a:moveTo>
                    <a:pt x="40" y="128"/>
                  </a:moveTo>
                  <a:cubicBezTo>
                    <a:pt x="40" y="127"/>
                    <a:pt x="39" y="130"/>
                    <a:pt x="39" y="130"/>
                  </a:cubicBezTo>
                  <a:cubicBezTo>
                    <a:pt x="33" y="133"/>
                    <a:pt x="42" y="130"/>
                    <a:pt x="40" y="128"/>
                  </a:cubicBezTo>
                  <a:close/>
                  <a:moveTo>
                    <a:pt x="80" y="131"/>
                  </a:moveTo>
                  <a:cubicBezTo>
                    <a:pt x="82" y="131"/>
                    <a:pt x="86" y="129"/>
                    <a:pt x="85" y="128"/>
                  </a:cubicBezTo>
                  <a:cubicBezTo>
                    <a:pt x="84" y="130"/>
                    <a:pt x="80" y="129"/>
                    <a:pt x="80" y="131"/>
                  </a:cubicBezTo>
                  <a:close/>
                  <a:moveTo>
                    <a:pt x="124" y="134"/>
                  </a:moveTo>
                  <a:cubicBezTo>
                    <a:pt x="125" y="132"/>
                    <a:pt x="129" y="131"/>
                    <a:pt x="130" y="128"/>
                  </a:cubicBezTo>
                  <a:cubicBezTo>
                    <a:pt x="127" y="128"/>
                    <a:pt x="123" y="133"/>
                    <a:pt x="124" y="134"/>
                  </a:cubicBezTo>
                  <a:close/>
                  <a:moveTo>
                    <a:pt x="301" y="129"/>
                  </a:moveTo>
                  <a:cubicBezTo>
                    <a:pt x="295" y="131"/>
                    <a:pt x="287" y="129"/>
                    <a:pt x="285" y="133"/>
                  </a:cubicBezTo>
                  <a:cubicBezTo>
                    <a:pt x="290" y="133"/>
                    <a:pt x="301" y="138"/>
                    <a:pt x="302" y="131"/>
                  </a:cubicBezTo>
                  <a:cubicBezTo>
                    <a:pt x="302" y="130"/>
                    <a:pt x="300" y="131"/>
                    <a:pt x="301" y="129"/>
                  </a:cubicBezTo>
                  <a:close/>
                  <a:moveTo>
                    <a:pt x="63" y="138"/>
                  </a:moveTo>
                  <a:cubicBezTo>
                    <a:pt x="66" y="137"/>
                    <a:pt x="70" y="133"/>
                    <a:pt x="69" y="131"/>
                  </a:cubicBezTo>
                  <a:cubicBezTo>
                    <a:pt x="68" y="134"/>
                    <a:pt x="65" y="135"/>
                    <a:pt x="63" y="138"/>
                  </a:cubicBezTo>
                  <a:close/>
                  <a:moveTo>
                    <a:pt x="226" y="132"/>
                  </a:moveTo>
                  <a:cubicBezTo>
                    <a:pt x="221" y="134"/>
                    <a:pt x="224" y="137"/>
                    <a:pt x="226" y="132"/>
                  </a:cubicBezTo>
                  <a:close/>
                  <a:moveTo>
                    <a:pt x="143" y="138"/>
                  </a:moveTo>
                  <a:cubicBezTo>
                    <a:pt x="147" y="139"/>
                    <a:pt x="150" y="134"/>
                    <a:pt x="149" y="133"/>
                  </a:cubicBezTo>
                  <a:cubicBezTo>
                    <a:pt x="148" y="136"/>
                    <a:pt x="144" y="136"/>
                    <a:pt x="143" y="138"/>
                  </a:cubicBezTo>
                  <a:close/>
                  <a:moveTo>
                    <a:pt x="205" y="140"/>
                  </a:moveTo>
                  <a:cubicBezTo>
                    <a:pt x="204" y="137"/>
                    <a:pt x="212" y="134"/>
                    <a:pt x="207" y="133"/>
                  </a:cubicBezTo>
                  <a:cubicBezTo>
                    <a:pt x="208" y="137"/>
                    <a:pt x="201" y="138"/>
                    <a:pt x="205" y="140"/>
                  </a:cubicBezTo>
                  <a:close/>
                  <a:moveTo>
                    <a:pt x="29" y="141"/>
                  </a:moveTo>
                  <a:cubicBezTo>
                    <a:pt x="31" y="145"/>
                    <a:pt x="37" y="143"/>
                    <a:pt x="41" y="144"/>
                  </a:cubicBezTo>
                  <a:cubicBezTo>
                    <a:pt x="43" y="141"/>
                    <a:pt x="43" y="138"/>
                    <a:pt x="41" y="134"/>
                  </a:cubicBezTo>
                  <a:cubicBezTo>
                    <a:pt x="40" y="139"/>
                    <a:pt x="36" y="145"/>
                    <a:pt x="29" y="141"/>
                  </a:cubicBezTo>
                  <a:close/>
                  <a:moveTo>
                    <a:pt x="9" y="141"/>
                  </a:moveTo>
                  <a:cubicBezTo>
                    <a:pt x="13" y="142"/>
                    <a:pt x="18" y="142"/>
                    <a:pt x="19" y="139"/>
                  </a:cubicBezTo>
                  <a:cubicBezTo>
                    <a:pt x="15" y="137"/>
                    <a:pt x="11" y="140"/>
                    <a:pt x="9" y="135"/>
                  </a:cubicBezTo>
                  <a:cubicBezTo>
                    <a:pt x="9" y="137"/>
                    <a:pt x="9" y="139"/>
                    <a:pt x="9" y="141"/>
                  </a:cubicBezTo>
                  <a:close/>
                  <a:moveTo>
                    <a:pt x="78" y="144"/>
                  </a:moveTo>
                  <a:cubicBezTo>
                    <a:pt x="76" y="144"/>
                    <a:pt x="76" y="141"/>
                    <a:pt x="73" y="141"/>
                  </a:cubicBezTo>
                  <a:cubicBezTo>
                    <a:pt x="72" y="143"/>
                    <a:pt x="70" y="144"/>
                    <a:pt x="68" y="146"/>
                  </a:cubicBezTo>
                  <a:cubicBezTo>
                    <a:pt x="74" y="147"/>
                    <a:pt x="76" y="146"/>
                    <a:pt x="81" y="147"/>
                  </a:cubicBezTo>
                  <a:cubicBezTo>
                    <a:pt x="79" y="143"/>
                    <a:pt x="87" y="141"/>
                    <a:pt x="85" y="137"/>
                  </a:cubicBezTo>
                  <a:cubicBezTo>
                    <a:pt x="84" y="140"/>
                    <a:pt x="82" y="143"/>
                    <a:pt x="78" y="144"/>
                  </a:cubicBezTo>
                  <a:close/>
                  <a:moveTo>
                    <a:pt x="130" y="139"/>
                  </a:moveTo>
                  <a:cubicBezTo>
                    <a:pt x="131" y="136"/>
                    <a:pt x="134" y="139"/>
                    <a:pt x="135" y="139"/>
                  </a:cubicBezTo>
                  <a:cubicBezTo>
                    <a:pt x="137" y="135"/>
                    <a:pt x="125" y="137"/>
                    <a:pt x="130" y="139"/>
                  </a:cubicBezTo>
                  <a:close/>
                  <a:moveTo>
                    <a:pt x="90" y="145"/>
                  </a:moveTo>
                  <a:cubicBezTo>
                    <a:pt x="96" y="143"/>
                    <a:pt x="103" y="144"/>
                    <a:pt x="105" y="139"/>
                  </a:cubicBezTo>
                  <a:cubicBezTo>
                    <a:pt x="102" y="140"/>
                    <a:pt x="98" y="143"/>
                    <a:pt x="96" y="139"/>
                  </a:cubicBezTo>
                  <a:cubicBezTo>
                    <a:pt x="95" y="142"/>
                    <a:pt x="92" y="142"/>
                    <a:pt x="90" y="145"/>
                  </a:cubicBezTo>
                  <a:close/>
                  <a:moveTo>
                    <a:pt x="375" y="143"/>
                  </a:moveTo>
                  <a:cubicBezTo>
                    <a:pt x="377" y="143"/>
                    <a:pt x="378" y="142"/>
                    <a:pt x="378" y="141"/>
                  </a:cubicBezTo>
                  <a:cubicBezTo>
                    <a:pt x="377" y="141"/>
                    <a:pt x="375" y="141"/>
                    <a:pt x="375" y="143"/>
                  </a:cubicBezTo>
                  <a:close/>
                  <a:moveTo>
                    <a:pt x="62" y="147"/>
                  </a:moveTo>
                  <a:cubicBezTo>
                    <a:pt x="63" y="144"/>
                    <a:pt x="62" y="143"/>
                    <a:pt x="60" y="144"/>
                  </a:cubicBezTo>
                  <a:cubicBezTo>
                    <a:pt x="59" y="147"/>
                    <a:pt x="62" y="146"/>
                    <a:pt x="62" y="147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74"/>
          <p:cNvGrpSpPr>
            <a:grpSpLocks noChangeAspect="1"/>
          </p:cNvGrpSpPr>
          <p:nvPr/>
        </p:nvGrpSpPr>
        <p:grpSpPr bwMode="auto">
          <a:xfrm>
            <a:off x="33338" y="2678113"/>
            <a:ext cx="1328737" cy="514350"/>
            <a:chOff x="21" y="1687"/>
            <a:chExt cx="837" cy="324"/>
          </a:xfrm>
        </p:grpSpPr>
        <p:sp>
          <p:nvSpPr>
            <p:cNvPr id="164" name="AutoShape 73"/>
            <p:cNvSpPr>
              <a:spLocks noChangeAspect="1" noChangeArrowheads="1" noTextEdit="1"/>
            </p:cNvSpPr>
            <p:nvPr/>
          </p:nvSpPr>
          <p:spPr bwMode="auto">
            <a:xfrm>
              <a:off x="21" y="1687"/>
              <a:ext cx="837" cy="32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657" y="1683"/>
              <a:ext cx="220" cy="3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08CFED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6"/>
            <p:cNvSpPr>
              <a:spLocks noEditPoints="1"/>
            </p:cNvSpPr>
            <p:nvPr/>
          </p:nvSpPr>
          <p:spPr bwMode="auto">
            <a:xfrm>
              <a:off x="21" y="1702"/>
              <a:ext cx="223" cy="3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7"/>
            <p:cNvSpPr>
              <a:spLocks/>
            </p:cNvSpPr>
            <p:nvPr/>
          </p:nvSpPr>
          <p:spPr bwMode="auto">
            <a:xfrm>
              <a:off x="289" y="1698"/>
              <a:ext cx="74" cy="28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8"/>
            <p:cNvSpPr>
              <a:spLocks noEditPoints="1"/>
            </p:cNvSpPr>
            <p:nvPr/>
          </p:nvSpPr>
          <p:spPr bwMode="auto">
            <a:xfrm>
              <a:off x="360" y="1806"/>
              <a:ext cx="253" cy="20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08CFED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0" name="Group 81"/>
          <p:cNvGrpSpPr>
            <a:grpSpLocks noChangeAspect="1"/>
          </p:cNvGrpSpPr>
          <p:nvPr/>
        </p:nvGrpSpPr>
        <p:grpSpPr bwMode="auto">
          <a:xfrm>
            <a:off x="-34925" y="3387725"/>
            <a:ext cx="2498725" cy="981075"/>
            <a:chOff x="-22" y="2134"/>
            <a:chExt cx="1574" cy="618"/>
          </a:xfrm>
        </p:grpSpPr>
        <p:sp>
          <p:nvSpPr>
            <p:cNvPr id="171" name="AutoShape 80"/>
            <p:cNvSpPr>
              <a:spLocks noChangeAspect="1" noChangeArrowheads="1" noTextEdit="1"/>
            </p:cNvSpPr>
            <p:nvPr/>
          </p:nvSpPr>
          <p:spPr bwMode="auto">
            <a:xfrm>
              <a:off x="-22" y="2134"/>
              <a:ext cx="1574" cy="61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2"/>
            <p:cNvSpPr>
              <a:spLocks noEditPoints="1"/>
            </p:cNvSpPr>
            <p:nvPr/>
          </p:nvSpPr>
          <p:spPr bwMode="auto">
            <a:xfrm>
              <a:off x="-26" y="2130"/>
              <a:ext cx="1586" cy="618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5" name="Group 85"/>
          <p:cNvGrpSpPr>
            <a:grpSpLocks noChangeAspect="1"/>
          </p:cNvGrpSpPr>
          <p:nvPr/>
        </p:nvGrpSpPr>
        <p:grpSpPr bwMode="auto">
          <a:xfrm>
            <a:off x="2786063" y="3690938"/>
            <a:ext cx="1181100" cy="457200"/>
            <a:chOff x="1755" y="2325"/>
            <a:chExt cx="744" cy="288"/>
          </a:xfrm>
        </p:grpSpPr>
        <p:sp>
          <p:nvSpPr>
            <p:cNvPr id="176" name="AutoShape 84"/>
            <p:cNvSpPr>
              <a:spLocks noChangeAspect="1" noChangeArrowheads="1" noTextEdit="1"/>
            </p:cNvSpPr>
            <p:nvPr/>
          </p:nvSpPr>
          <p:spPr bwMode="auto">
            <a:xfrm>
              <a:off x="1755" y="2325"/>
              <a:ext cx="744" cy="288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6"/>
            <p:cNvSpPr>
              <a:spLocks/>
            </p:cNvSpPr>
            <p:nvPr/>
          </p:nvSpPr>
          <p:spPr bwMode="auto">
            <a:xfrm>
              <a:off x="2320" y="2322"/>
              <a:ext cx="196" cy="29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7"/>
            <p:cNvSpPr>
              <a:spLocks noEditPoints="1"/>
            </p:cNvSpPr>
            <p:nvPr/>
          </p:nvSpPr>
          <p:spPr bwMode="auto">
            <a:xfrm>
              <a:off x="1755" y="2338"/>
              <a:ext cx="198" cy="2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8"/>
            <p:cNvSpPr>
              <a:spLocks/>
            </p:cNvSpPr>
            <p:nvPr/>
          </p:nvSpPr>
          <p:spPr bwMode="auto">
            <a:xfrm>
              <a:off x="1993" y="2335"/>
              <a:ext cx="66" cy="25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9"/>
            <p:cNvSpPr>
              <a:spLocks noEditPoints="1"/>
            </p:cNvSpPr>
            <p:nvPr/>
          </p:nvSpPr>
          <p:spPr bwMode="auto">
            <a:xfrm>
              <a:off x="2056" y="2431"/>
              <a:ext cx="225" cy="179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92"/>
          <p:cNvGrpSpPr>
            <a:grpSpLocks noChangeAspect="1"/>
          </p:cNvGrpSpPr>
          <p:nvPr/>
        </p:nvGrpSpPr>
        <p:grpSpPr bwMode="auto">
          <a:xfrm>
            <a:off x="6580188" y="4381500"/>
            <a:ext cx="1465262" cy="574675"/>
            <a:chOff x="4145" y="2760"/>
            <a:chExt cx="923" cy="362"/>
          </a:xfrm>
        </p:grpSpPr>
        <p:sp>
          <p:nvSpPr>
            <p:cNvPr id="183" name="AutoShape 91"/>
            <p:cNvSpPr>
              <a:spLocks noChangeAspect="1" noChangeArrowheads="1" noTextEdit="1"/>
            </p:cNvSpPr>
            <p:nvPr/>
          </p:nvSpPr>
          <p:spPr bwMode="auto">
            <a:xfrm>
              <a:off x="4145" y="2760"/>
              <a:ext cx="923" cy="36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3"/>
            <p:cNvSpPr>
              <a:spLocks noEditPoints="1"/>
            </p:cNvSpPr>
            <p:nvPr/>
          </p:nvSpPr>
          <p:spPr bwMode="auto">
            <a:xfrm>
              <a:off x="4143" y="2758"/>
              <a:ext cx="930" cy="362"/>
            </a:xfrm>
            <a:custGeom>
              <a:avLst/>
              <a:gdLst/>
              <a:ahLst/>
              <a:cxnLst>
                <a:cxn ang="0">
                  <a:pos x="261" y="150"/>
                </a:cxn>
                <a:cxn ang="0">
                  <a:pos x="190" y="129"/>
                </a:cxn>
                <a:cxn ang="0">
                  <a:pos x="103" y="136"/>
                </a:cxn>
                <a:cxn ang="0">
                  <a:pos x="19" y="95"/>
                </a:cxn>
                <a:cxn ang="0">
                  <a:pos x="38" y="17"/>
                </a:cxn>
                <a:cxn ang="0">
                  <a:pos x="93" y="68"/>
                </a:cxn>
                <a:cxn ang="0">
                  <a:pos x="140" y="49"/>
                </a:cxn>
                <a:cxn ang="0">
                  <a:pos x="184" y="13"/>
                </a:cxn>
                <a:cxn ang="0">
                  <a:pos x="202" y="89"/>
                </a:cxn>
                <a:cxn ang="0">
                  <a:pos x="275" y="71"/>
                </a:cxn>
                <a:cxn ang="0">
                  <a:pos x="311" y="24"/>
                </a:cxn>
                <a:cxn ang="0">
                  <a:pos x="337" y="15"/>
                </a:cxn>
                <a:cxn ang="0">
                  <a:pos x="401" y="16"/>
                </a:cxn>
                <a:cxn ang="0">
                  <a:pos x="361" y="137"/>
                </a:cxn>
                <a:cxn ang="0">
                  <a:pos x="344" y="124"/>
                </a:cxn>
                <a:cxn ang="0">
                  <a:pos x="304" y="142"/>
                </a:cxn>
                <a:cxn ang="0">
                  <a:pos x="301" y="78"/>
                </a:cxn>
                <a:cxn ang="0">
                  <a:pos x="356" y="117"/>
                </a:cxn>
                <a:cxn ang="0">
                  <a:pos x="255" y="19"/>
                </a:cxn>
                <a:cxn ang="0">
                  <a:pos x="320" y="29"/>
                </a:cxn>
                <a:cxn ang="0">
                  <a:pos x="162" y="17"/>
                </a:cxn>
                <a:cxn ang="0">
                  <a:pos x="61" y="25"/>
                </a:cxn>
                <a:cxn ang="0">
                  <a:pos x="265" y="35"/>
                </a:cxn>
                <a:cxn ang="0">
                  <a:pos x="57" y="22"/>
                </a:cxn>
                <a:cxn ang="0">
                  <a:pos x="163" y="32"/>
                </a:cxn>
                <a:cxn ang="0">
                  <a:pos x="54" y="75"/>
                </a:cxn>
                <a:cxn ang="0">
                  <a:pos x="41" y="46"/>
                </a:cxn>
                <a:cxn ang="0">
                  <a:pos x="330" y="67"/>
                </a:cxn>
                <a:cxn ang="0">
                  <a:pos x="314" y="58"/>
                </a:cxn>
                <a:cxn ang="0">
                  <a:pos x="86" y="69"/>
                </a:cxn>
                <a:cxn ang="0">
                  <a:pos x="37" y="59"/>
                </a:cxn>
                <a:cxn ang="0">
                  <a:pos x="153" y="62"/>
                </a:cxn>
                <a:cxn ang="0">
                  <a:pos x="310" y="89"/>
                </a:cxn>
                <a:cxn ang="0">
                  <a:pos x="215" y="80"/>
                </a:cxn>
                <a:cxn ang="0">
                  <a:pos x="131" y="94"/>
                </a:cxn>
                <a:cxn ang="0">
                  <a:pos x="146" y="73"/>
                </a:cxn>
                <a:cxn ang="0">
                  <a:pos x="305" y="99"/>
                </a:cxn>
                <a:cxn ang="0">
                  <a:pos x="305" y="99"/>
                </a:cxn>
                <a:cxn ang="0">
                  <a:pos x="90" y="112"/>
                </a:cxn>
                <a:cxn ang="0">
                  <a:pos x="39" y="86"/>
                </a:cxn>
                <a:cxn ang="0">
                  <a:pos x="90" y="125"/>
                </a:cxn>
                <a:cxn ang="0">
                  <a:pos x="188" y="105"/>
                </a:cxn>
                <a:cxn ang="0">
                  <a:pos x="188" y="105"/>
                </a:cxn>
                <a:cxn ang="0">
                  <a:pos x="25" y="105"/>
                </a:cxn>
                <a:cxn ang="0">
                  <a:pos x="255" y="131"/>
                </a:cxn>
                <a:cxn ang="0">
                  <a:pos x="249" y="124"/>
                </a:cxn>
                <a:cxn ang="0">
                  <a:pos x="116" y="115"/>
                </a:cxn>
                <a:cxn ang="0">
                  <a:pos x="262" y="142"/>
                </a:cxn>
                <a:cxn ang="0">
                  <a:pos x="117" y="129"/>
                </a:cxn>
                <a:cxn ang="0">
                  <a:pos x="245" y="142"/>
                </a:cxn>
                <a:cxn ang="0">
                  <a:pos x="114" y="129"/>
                </a:cxn>
              </a:cxnLst>
              <a:rect l="0" t="0" r="r" b="b"/>
              <a:pathLst>
                <a:path w="408" h="159">
                  <a:moveTo>
                    <a:pt x="301" y="78"/>
                  </a:moveTo>
                  <a:cubicBezTo>
                    <a:pt x="297" y="78"/>
                    <a:pt x="294" y="82"/>
                    <a:pt x="291" y="79"/>
                  </a:cubicBezTo>
                  <a:cubicBezTo>
                    <a:pt x="289" y="85"/>
                    <a:pt x="281" y="86"/>
                    <a:pt x="274" y="86"/>
                  </a:cubicBezTo>
                  <a:cubicBezTo>
                    <a:pt x="273" y="115"/>
                    <a:pt x="267" y="131"/>
                    <a:pt x="266" y="155"/>
                  </a:cubicBezTo>
                  <a:cubicBezTo>
                    <a:pt x="262" y="155"/>
                    <a:pt x="259" y="154"/>
                    <a:pt x="261" y="150"/>
                  </a:cubicBezTo>
                  <a:cubicBezTo>
                    <a:pt x="250" y="147"/>
                    <a:pt x="244" y="154"/>
                    <a:pt x="237" y="149"/>
                  </a:cubicBezTo>
                  <a:cubicBezTo>
                    <a:pt x="242" y="128"/>
                    <a:pt x="244" y="109"/>
                    <a:pt x="249" y="89"/>
                  </a:cubicBezTo>
                  <a:cubicBezTo>
                    <a:pt x="233" y="93"/>
                    <a:pt x="205" y="91"/>
                    <a:pt x="210" y="111"/>
                  </a:cubicBezTo>
                  <a:cubicBezTo>
                    <a:pt x="203" y="115"/>
                    <a:pt x="200" y="123"/>
                    <a:pt x="197" y="130"/>
                  </a:cubicBezTo>
                  <a:cubicBezTo>
                    <a:pt x="195" y="130"/>
                    <a:pt x="192" y="129"/>
                    <a:pt x="190" y="129"/>
                  </a:cubicBezTo>
                  <a:cubicBezTo>
                    <a:pt x="188" y="123"/>
                    <a:pt x="195" y="121"/>
                    <a:pt x="197" y="115"/>
                  </a:cubicBezTo>
                  <a:cubicBezTo>
                    <a:pt x="173" y="120"/>
                    <a:pt x="150" y="126"/>
                    <a:pt x="127" y="132"/>
                  </a:cubicBezTo>
                  <a:cubicBezTo>
                    <a:pt x="124" y="133"/>
                    <a:pt x="124" y="139"/>
                    <a:pt x="118" y="139"/>
                  </a:cubicBezTo>
                  <a:cubicBezTo>
                    <a:pt x="116" y="139"/>
                    <a:pt x="115" y="137"/>
                    <a:pt x="116" y="135"/>
                  </a:cubicBezTo>
                  <a:cubicBezTo>
                    <a:pt x="111" y="135"/>
                    <a:pt x="108" y="136"/>
                    <a:pt x="103" y="136"/>
                  </a:cubicBezTo>
                  <a:cubicBezTo>
                    <a:pt x="100" y="136"/>
                    <a:pt x="99" y="139"/>
                    <a:pt x="96" y="140"/>
                  </a:cubicBezTo>
                  <a:cubicBezTo>
                    <a:pt x="86" y="140"/>
                    <a:pt x="78" y="142"/>
                    <a:pt x="72" y="146"/>
                  </a:cubicBezTo>
                  <a:cubicBezTo>
                    <a:pt x="49" y="149"/>
                    <a:pt x="25" y="157"/>
                    <a:pt x="4" y="159"/>
                  </a:cubicBezTo>
                  <a:cubicBezTo>
                    <a:pt x="1" y="156"/>
                    <a:pt x="0" y="152"/>
                    <a:pt x="0" y="146"/>
                  </a:cubicBezTo>
                  <a:cubicBezTo>
                    <a:pt x="9" y="132"/>
                    <a:pt x="13" y="112"/>
                    <a:pt x="19" y="95"/>
                  </a:cubicBezTo>
                  <a:cubicBezTo>
                    <a:pt x="18" y="93"/>
                    <a:pt x="14" y="93"/>
                    <a:pt x="15" y="90"/>
                  </a:cubicBezTo>
                  <a:cubicBezTo>
                    <a:pt x="15" y="86"/>
                    <a:pt x="19" y="87"/>
                    <a:pt x="22" y="86"/>
                  </a:cubicBezTo>
                  <a:cubicBezTo>
                    <a:pt x="28" y="66"/>
                    <a:pt x="35" y="47"/>
                    <a:pt x="40" y="24"/>
                  </a:cubicBezTo>
                  <a:cubicBezTo>
                    <a:pt x="38" y="22"/>
                    <a:pt x="32" y="27"/>
                    <a:pt x="30" y="23"/>
                  </a:cubicBezTo>
                  <a:cubicBezTo>
                    <a:pt x="30" y="17"/>
                    <a:pt x="34" y="16"/>
                    <a:pt x="38" y="17"/>
                  </a:cubicBezTo>
                  <a:cubicBezTo>
                    <a:pt x="41" y="16"/>
                    <a:pt x="40" y="13"/>
                    <a:pt x="44" y="12"/>
                  </a:cubicBezTo>
                  <a:cubicBezTo>
                    <a:pt x="47" y="12"/>
                    <a:pt x="48" y="13"/>
                    <a:pt x="48" y="16"/>
                  </a:cubicBezTo>
                  <a:cubicBezTo>
                    <a:pt x="63" y="13"/>
                    <a:pt x="94" y="7"/>
                    <a:pt x="111" y="14"/>
                  </a:cubicBezTo>
                  <a:cubicBezTo>
                    <a:pt x="116" y="16"/>
                    <a:pt x="119" y="28"/>
                    <a:pt x="118" y="38"/>
                  </a:cubicBezTo>
                  <a:cubicBezTo>
                    <a:pt x="116" y="52"/>
                    <a:pt x="103" y="62"/>
                    <a:pt x="93" y="68"/>
                  </a:cubicBezTo>
                  <a:cubicBezTo>
                    <a:pt x="111" y="70"/>
                    <a:pt x="116" y="83"/>
                    <a:pt x="121" y="95"/>
                  </a:cubicBezTo>
                  <a:cubicBezTo>
                    <a:pt x="123" y="91"/>
                    <a:pt x="124" y="86"/>
                    <a:pt x="126" y="82"/>
                  </a:cubicBezTo>
                  <a:cubicBezTo>
                    <a:pt x="127" y="79"/>
                    <a:pt x="122" y="81"/>
                    <a:pt x="124" y="76"/>
                  </a:cubicBezTo>
                  <a:cubicBezTo>
                    <a:pt x="124" y="72"/>
                    <a:pt x="128" y="73"/>
                    <a:pt x="131" y="72"/>
                  </a:cubicBezTo>
                  <a:cubicBezTo>
                    <a:pt x="134" y="65"/>
                    <a:pt x="135" y="55"/>
                    <a:pt x="140" y="49"/>
                  </a:cubicBezTo>
                  <a:cubicBezTo>
                    <a:pt x="141" y="46"/>
                    <a:pt x="139" y="46"/>
                    <a:pt x="139" y="43"/>
                  </a:cubicBezTo>
                  <a:cubicBezTo>
                    <a:pt x="145" y="37"/>
                    <a:pt x="148" y="25"/>
                    <a:pt x="148" y="17"/>
                  </a:cubicBezTo>
                  <a:cubicBezTo>
                    <a:pt x="151" y="16"/>
                    <a:pt x="153" y="13"/>
                    <a:pt x="156" y="15"/>
                  </a:cubicBezTo>
                  <a:cubicBezTo>
                    <a:pt x="158" y="13"/>
                    <a:pt x="158" y="9"/>
                    <a:pt x="160" y="8"/>
                  </a:cubicBezTo>
                  <a:cubicBezTo>
                    <a:pt x="165" y="14"/>
                    <a:pt x="178" y="5"/>
                    <a:pt x="184" y="13"/>
                  </a:cubicBezTo>
                  <a:cubicBezTo>
                    <a:pt x="184" y="18"/>
                    <a:pt x="179" y="15"/>
                    <a:pt x="175" y="16"/>
                  </a:cubicBezTo>
                  <a:cubicBezTo>
                    <a:pt x="176" y="24"/>
                    <a:pt x="168" y="27"/>
                    <a:pt x="171" y="35"/>
                  </a:cubicBezTo>
                  <a:cubicBezTo>
                    <a:pt x="157" y="59"/>
                    <a:pt x="147" y="89"/>
                    <a:pt x="132" y="114"/>
                  </a:cubicBezTo>
                  <a:cubicBezTo>
                    <a:pt x="151" y="109"/>
                    <a:pt x="169" y="103"/>
                    <a:pt x="188" y="99"/>
                  </a:cubicBezTo>
                  <a:cubicBezTo>
                    <a:pt x="193" y="96"/>
                    <a:pt x="197" y="92"/>
                    <a:pt x="202" y="89"/>
                  </a:cubicBezTo>
                  <a:cubicBezTo>
                    <a:pt x="215" y="65"/>
                    <a:pt x="230" y="43"/>
                    <a:pt x="240" y="15"/>
                  </a:cubicBezTo>
                  <a:cubicBezTo>
                    <a:pt x="242" y="16"/>
                    <a:pt x="243" y="14"/>
                    <a:pt x="244" y="16"/>
                  </a:cubicBezTo>
                  <a:cubicBezTo>
                    <a:pt x="249" y="12"/>
                    <a:pt x="254" y="10"/>
                    <a:pt x="261" y="10"/>
                  </a:cubicBezTo>
                  <a:cubicBezTo>
                    <a:pt x="265" y="11"/>
                    <a:pt x="266" y="6"/>
                    <a:pt x="269" y="8"/>
                  </a:cubicBezTo>
                  <a:cubicBezTo>
                    <a:pt x="271" y="29"/>
                    <a:pt x="279" y="49"/>
                    <a:pt x="275" y="71"/>
                  </a:cubicBezTo>
                  <a:cubicBezTo>
                    <a:pt x="282" y="73"/>
                    <a:pt x="291" y="62"/>
                    <a:pt x="293" y="71"/>
                  </a:cubicBezTo>
                  <a:cubicBezTo>
                    <a:pt x="297" y="63"/>
                    <a:pt x="303" y="51"/>
                    <a:pt x="303" y="41"/>
                  </a:cubicBezTo>
                  <a:cubicBezTo>
                    <a:pt x="303" y="38"/>
                    <a:pt x="308" y="40"/>
                    <a:pt x="307" y="36"/>
                  </a:cubicBezTo>
                  <a:cubicBezTo>
                    <a:pt x="309" y="31"/>
                    <a:pt x="304" y="32"/>
                    <a:pt x="305" y="28"/>
                  </a:cubicBezTo>
                  <a:cubicBezTo>
                    <a:pt x="305" y="25"/>
                    <a:pt x="310" y="26"/>
                    <a:pt x="311" y="24"/>
                  </a:cubicBezTo>
                  <a:cubicBezTo>
                    <a:pt x="312" y="19"/>
                    <a:pt x="312" y="18"/>
                    <a:pt x="311" y="13"/>
                  </a:cubicBezTo>
                  <a:cubicBezTo>
                    <a:pt x="315" y="9"/>
                    <a:pt x="317" y="8"/>
                    <a:pt x="318" y="3"/>
                  </a:cubicBezTo>
                  <a:cubicBezTo>
                    <a:pt x="325" y="1"/>
                    <a:pt x="334" y="0"/>
                    <a:pt x="341" y="2"/>
                  </a:cubicBezTo>
                  <a:cubicBezTo>
                    <a:pt x="341" y="9"/>
                    <a:pt x="336" y="7"/>
                    <a:pt x="335" y="12"/>
                  </a:cubicBezTo>
                  <a:cubicBezTo>
                    <a:pt x="334" y="14"/>
                    <a:pt x="337" y="13"/>
                    <a:pt x="337" y="15"/>
                  </a:cubicBezTo>
                  <a:cubicBezTo>
                    <a:pt x="329" y="28"/>
                    <a:pt x="328" y="48"/>
                    <a:pt x="322" y="64"/>
                  </a:cubicBezTo>
                  <a:cubicBezTo>
                    <a:pt x="340" y="58"/>
                    <a:pt x="359" y="54"/>
                    <a:pt x="376" y="47"/>
                  </a:cubicBezTo>
                  <a:cubicBezTo>
                    <a:pt x="378" y="35"/>
                    <a:pt x="386" y="24"/>
                    <a:pt x="383" y="11"/>
                  </a:cubicBezTo>
                  <a:cubicBezTo>
                    <a:pt x="391" y="10"/>
                    <a:pt x="401" y="5"/>
                    <a:pt x="407" y="10"/>
                  </a:cubicBezTo>
                  <a:cubicBezTo>
                    <a:pt x="408" y="16"/>
                    <a:pt x="403" y="15"/>
                    <a:pt x="401" y="16"/>
                  </a:cubicBezTo>
                  <a:cubicBezTo>
                    <a:pt x="400" y="26"/>
                    <a:pt x="396" y="35"/>
                    <a:pt x="393" y="44"/>
                  </a:cubicBezTo>
                  <a:cubicBezTo>
                    <a:pt x="389" y="53"/>
                    <a:pt x="387" y="62"/>
                    <a:pt x="384" y="71"/>
                  </a:cubicBezTo>
                  <a:cubicBezTo>
                    <a:pt x="383" y="72"/>
                    <a:pt x="381" y="73"/>
                    <a:pt x="381" y="74"/>
                  </a:cubicBezTo>
                  <a:cubicBezTo>
                    <a:pt x="379" y="78"/>
                    <a:pt x="379" y="83"/>
                    <a:pt x="377" y="88"/>
                  </a:cubicBezTo>
                  <a:cubicBezTo>
                    <a:pt x="371" y="104"/>
                    <a:pt x="362" y="115"/>
                    <a:pt x="361" y="137"/>
                  </a:cubicBezTo>
                  <a:cubicBezTo>
                    <a:pt x="360" y="140"/>
                    <a:pt x="365" y="138"/>
                    <a:pt x="363" y="142"/>
                  </a:cubicBezTo>
                  <a:cubicBezTo>
                    <a:pt x="362" y="143"/>
                    <a:pt x="361" y="145"/>
                    <a:pt x="361" y="148"/>
                  </a:cubicBezTo>
                  <a:cubicBezTo>
                    <a:pt x="354" y="149"/>
                    <a:pt x="350" y="154"/>
                    <a:pt x="341" y="153"/>
                  </a:cubicBezTo>
                  <a:cubicBezTo>
                    <a:pt x="340" y="152"/>
                    <a:pt x="340" y="150"/>
                    <a:pt x="338" y="150"/>
                  </a:cubicBezTo>
                  <a:cubicBezTo>
                    <a:pt x="337" y="138"/>
                    <a:pt x="344" y="135"/>
                    <a:pt x="344" y="124"/>
                  </a:cubicBezTo>
                  <a:cubicBezTo>
                    <a:pt x="346" y="123"/>
                    <a:pt x="347" y="121"/>
                    <a:pt x="349" y="120"/>
                  </a:cubicBezTo>
                  <a:cubicBezTo>
                    <a:pt x="354" y="103"/>
                    <a:pt x="361" y="85"/>
                    <a:pt x="368" y="69"/>
                  </a:cubicBezTo>
                  <a:cubicBezTo>
                    <a:pt x="352" y="70"/>
                    <a:pt x="334" y="77"/>
                    <a:pt x="318" y="81"/>
                  </a:cubicBezTo>
                  <a:cubicBezTo>
                    <a:pt x="313" y="95"/>
                    <a:pt x="303" y="111"/>
                    <a:pt x="306" y="126"/>
                  </a:cubicBezTo>
                  <a:cubicBezTo>
                    <a:pt x="305" y="133"/>
                    <a:pt x="301" y="136"/>
                    <a:pt x="304" y="142"/>
                  </a:cubicBezTo>
                  <a:cubicBezTo>
                    <a:pt x="297" y="148"/>
                    <a:pt x="290" y="145"/>
                    <a:pt x="279" y="146"/>
                  </a:cubicBezTo>
                  <a:cubicBezTo>
                    <a:pt x="278" y="143"/>
                    <a:pt x="280" y="143"/>
                    <a:pt x="282" y="142"/>
                  </a:cubicBezTo>
                  <a:cubicBezTo>
                    <a:pt x="284" y="121"/>
                    <a:pt x="292" y="107"/>
                    <a:pt x="297" y="89"/>
                  </a:cubicBezTo>
                  <a:cubicBezTo>
                    <a:pt x="295" y="87"/>
                    <a:pt x="288" y="92"/>
                    <a:pt x="286" y="87"/>
                  </a:cubicBezTo>
                  <a:cubicBezTo>
                    <a:pt x="287" y="80"/>
                    <a:pt x="298" y="83"/>
                    <a:pt x="301" y="78"/>
                  </a:cubicBezTo>
                  <a:close/>
                  <a:moveTo>
                    <a:pt x="390" y="24"/>
                  </a:moveTo>
                  <a:cubicBezTo>
                    <a:pt x="390" y="22"/>
                    <a:pt x="397" y="17"/>
                    <a:pt x="393" y="16"/>
                  </a:cubicBezTo>
                  <a:cubicBezTo>
                    <a:pt x="393" y="19"/>
                    <a:pt x="388" y="22"/>
                    <a:pt x="390" y="24"/>
                  </a:cubicBezTo>
                  <a:close/>
                  <a:moveTo>
                    <a:pt x="365" y="92"/>
                  </a:moveTo>
                  <a:cubicBezTo>
                    <a:pt x="362" y="101"/>
                    <a:pt x="357" y="109"/>
                    <a:pt x="356" y="117"/>
                  </a:cubicBezTo>
                  <a:cubicBezTo>
                    <a:pt x="356" y="121"/>
                    <a:pt x="358" y="127"/>
                    <a:pt x="359" y="127"/>
                  </a:cubicBezTo>
                  <a:cubicBezTo>
                    <a:pt x="368" y="90"/>
                    <a:pt x="388" y="59"/>
                    <a:pt x="394" y="23"/>
                  </a:cubicBezTo>
                  <a:cubicBezTo>
                    <a:pt x="383" y="42"/>
                    <a:pt x="373" y="68"/>
                    <a:pt x="365" y="92"/>
                  </a:cubicBezTo>
                  <a:close/>
                  <a:moveTo>
                    <a:pt x="244" y="34"/>
                  </a:moveTo>
                  <a:cubicBezTo>
                    <a:pt x="247" y="28"/>
                    <a:pt x="252" y="25"/>
                    <a:pt x="255" y="19"/>
                  </a:cubicBezTo>
                  <a:cubicBezTo>
                    <a:pt x="252" y="19"/>
                    <a:pt x="252" y="21"/>
                    <a:pt x="249" y="20"/>
                  </a:cubicBezTo>
                  <a:cubicBezTo>
                    <a:pt x="248" y="25"/>
                    <a:pt x="243" y="30"/>
                    <a:pt x="244" y="34"/>
                  </a:cubicBezTo>
                  <a:close/>
                  <a:moveTo>
                    <a:pt x="320" y="29"/>
                  </a:moveTo>
                  <a:cubicBezTo>
                    <a:pt x="324" y="30"/>
                    <a:pt x="323" y="26"/>
                    <a:pt x="325" y="24"/>
                  </a:cubicBezTo>
                  <a:cubicBezTo>
                    <a:pt x="322" y="25"/>
                    <a:pt x="319" y="25"/>
                    <a:pt x="320" y="29"/>
                  </a:cubicBezTo>
                  <a:close/>
                  <a:moveTo>
                    <a:pt x="162" y="17"/>
                  </a:moveTo>
                  <a:cubicBezTo>
                    <a:pt x="163" y="19"/>
                    <a:pt x="158" y="20"/>
                    <a:pt x="161" y="21"/>
                  </a:cubicBezTo>
                  <a:cubicBezTo>
                    <a:pt x="161" y="19"/>
                    <a:pt x="165" y="21"/>
                    <a:pt x="166" y="21"/>
                  </a:cubicBezTo>
                  <a:cubicBezTo>
                    <a:pt x="167" y="18"/>
                    <a:pt x="169" y="17"/>
                    <a:pt x="170" y="15"/>
                  </a:cubicBezTo>
                  <a:cubicBezTo>
                    <a:pt x="167" y="15"/>
                    <a:pt x="165" y="17"/>
                    <a:pt x="162" y="17"/>
                  </a:cubicBezTo>
                  <a:close/>
                  <a:moveTo>
                    <a:pt x="219" y="85"/>
                  </a:moveTo>
                  <a:cubicBezTo>
                    <a:pt x="229" y="81"/>
                    <a:pt x="239" y="78"/>
                    <a:pt x="251" y="77"/>
                  </a:cubicBezTo>
                  <a:cubicBezTo>
                    <a:pt x="254" y="61"/>
                    <a:pt x="256" y="44"/>
                    <a:pt x="255" y="25"/>
                  </a:cubicBezTo>
                  <a:cubicBezTo>
                    <a:pt x="240" y="41"/>
                    <a:pt x="226" y="64"/>
                    <a:pt x="219" y="85"/>
                  </a:cubicBezTo>
                  <a:close/>
                  <a:moveTo>
                    <a:pt x="61" y="25"/>
                  </a:moveTo>
                  <a:cubicBezTo>
                    <a:pt x="53" y="40"/>
                    <a:pt x="44" y="60"/>
                    <a:pt x="42" y="77"/>
                  </a:cubicBezTo>
                  <a:cubicBezTo>
                    <a:pt x="65" y="63"/>
                    <a:pt x="89" y="50"/>
                    <a:pt x="102" y="25"/>
                  </a:cubicBezTo>
                  <a:cubicBezTo>
                    <a:pt x="93" y="14"/>
                    <a:pt x="72" y="23"/>
                    <a:pt x="61" y="25"/>
                  </a:cubicBezTo>
                  <a:close/>
                  <a:moveTo>
                    <a:pt x="264" y="54"/>
                  </a:moveTo>
                  <a:cubicBezTo>
                    <a:pt x="270" y="52"/>
                    <a:pt x="264" y="43"/>
                    <a:pt x="265" y="35"/>
                  </a:cubicBezTo>
                  <a:cubicBezTo>
                    <a:pt x="265" y="34"/>
                    <a:pt x="264" y="33"/>
                    <a:pt x="263" y="33"/>
                  </a:cubicBezTo>
                  <a:cubicBezTo>
                    <a:pt x="264" y="39"/>
                    <a:pt x="260" y="50"/>
                    <a:pt x="264" y="54"/>
                  </a:cubicBezTo>
                  <a:close/>
                  <a:moveTo>
                    <a:pt x="57" y="22"/>
                  </a:moveTo>
                  <a:cubicBezTo>
                    <a:pt x="61" y="22"/>
                    <a:pt x="64" y="20"/>
                    <a:pt x="67" y="19"/>
                  </a:cubicBezTo>
                  <a:cubicBezTo>
                    <a:pt x="63" y="19"/>
                    <a:pt x="59" y="19"/>
                    <a:pt x="57" y="22"/>
                  </a:cubicBezTo>
                  <a:close/>
                  <a:moveTo>
                    <a:pt x="318" y="41"/>
                  </a:moveTo>
                  <a:cubicBezTo>
                    <a:pt x="319" y="41"/>
                    <a:pt x="320" y="41"/>
                    <a:pt x="321" y="40"/>
                  </a:cubicBezTo>
                  <a:cubicBezTo>
                    <a:pt x="319" y="39"/>
                    <a:pt x="318" y="40"/>
                    <a:pt x="318" y="41"/>
                  </a:cubicBezTo>
                  <a:close/>
                  <a:moveTo>
                    <a:pt x="161" y="32"/>
                  </a:moveTo>
                  <a:cubicBezTo>
                    <a:pt x="162" y="32"/>
                    <a:pt x="163" y="32"/>
                    <a:pt x="163" y="32"/>
                  </a:cubicBezTo>
                  <a:cubicBezTo>
                    <a:pt x="163" y="31"/>
                    <a:pt x="165" y="31"/>
                    <a:pt x="165" y="29"/>
                  </a:cubicBezTo>
                  <a:cubicBezTo>
                    <a:pt x="164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1" y="32"/>
                  </a:cubicBezTo>
                  <a:close/>
                  <a:moveTo>
                    <a:pt x="54" y="74"/>
                  </a:moveTo>
                  <a:cubicBezTo>
                    <a:pt x="54" y="74"/>
                    <a:pt x="53" y="75"/>
                    <a:pt x="54" y="75"/>
                  </a:cubicBezTo>
                  <a:cubicBezTo>
                    <a:pt x="61" y="72"/>
                    <a:pt x="68" y="74"/>
                    <a:pt x="75" y="72"/>
                  </a:cubicBezTo>
                  <a:cubicBezTo>
                    <a:pt x="83" y="69"/>
                    <a:pt x="91" y="60"/>
                    <a:pt x="97" y="53"/>
                  </a:cubicBezTo>
                  <a:cubicBezTo>
                    <a:pt x="104" y="47"/>
                    <a:pt x="115" y="37"/>
                    <a:pt x="109" y="27"/>
                  </a:cubicBezTo>
                  <a:cubicBezTo>
                    <a:pt x="95" y="48"/>
                    <a:pt x="75" y="62"/>
                    <a:pt x="54" y="74"/>
                  </a:cubicBezTo>
                  <a:close/>
                  <a:moveTo>
                    <a:pt x="41" y="46"/>
                  </a:moveTo>
                  <a:cubicBezTo>
                    <a:pt x="42" y="41"/>
                    <a:pt x="48" y="33"/>
                    <a:pt x="44" y="29"/>
                  </a:cubicBezTo>
                  <a:cubicBezTo>
                    <a:pt x="44" y="35"/>
                    <a:pt x="39" y="41"/>
                    <a:pt x="41" y="46"/>
                  </a:cubicBezTo>
                  <a:close/>
                  <a:moveTo>
                    <a:pt x="159" y="41"/>
                  </a:moveTo>
                  <a:cubicBezTo>
                    <a:pt x="156" y="44"/>
                    <a:pt x="162" y="45"/>
                    <a:pt x="159" y="41"/>
                  </a:cubicBezTo>
                  <a:close/>
                  <a:moveTo>
                    <a:pt x="330" y="67"/>
                  </a:moveTo>
                  <a:cubicBezTo>
                    <a:pt x="327" y="68"/>
                    <a:pt x="319" y="69"/>
                    <a:pt x="320" y="74"/>
                  </a:cubicBezTo>
                  <a:cubicBezTo>
                    <a:pt x="337" y="67"/>
                    <a:pt x="358" y="66"/>
                    <a:pt x="372" y="57"/>
                  </a:cubicBezTo>
                  <a:cubicBezTo>
                    <a:pt x="358" y="58"/>
                    <a:pt x="343" y="63"/>
                    <a:pt x="330" y="67"/>
                  </a:cubicBezTo>
                  <a:close/>
                  <a:moveTo>
                    <a:pt x="309" y="68"/>
                  </a:moveTo>
                  <a:cubicBezTo>
                    <a:pt x="314" y="68"/>
                    <a:pt x="313" y="62"/>
                    <a:pt x="314" y="58"/>
                  </a:cubicBezTo>
                  <a:cubicBezTo>
                    <a:pt x="313" y="58"/>
                    <a:pt x="313" y="57"/>
                    <a:pt x="312" y="57"/>
                  </a:cubicBezTo>
                  <a:cubicBezTo>
                    <a:pt x="310" y="60"/>
                    <a:pt x="310" y="64"/>
                    <a:pt x="309" y="68"/>
                  </a:cubicBezTo>
                  <a:close/>
                  <a:moveTo>
                    <a:pt x="86" y="69"/>
                  </a:moveTo>
                  <a:cubicBezTo>
                    <a:pt x="95" y="65"/>
                    <a:pt x="105" y="57"/>
                    <a:pt x="107" y="48"/>
                  </a:cubicBezTo>
                  <a:cubicBezTo>
                    <a:pt x="101" y="56"/>
                    <a:pt x="94" y="63"/>
                    <a:pt x="86" y="69"/>
                  </a:cubicBezTo>
                  <a:close/>
                  <a:moveTo>
                    <a:pt x="152" y="54"/>
                  </a:moveTo>
                  <a:cubicBezTo>
                    <a:pt x="153" y="54"/>
                    <a:pt x="154" y="55"/>
                    <a:pt x="155" y="56"/>
                  </a:cubicBezTo>
                  <a:cubicBezTo>
                    <a:pt x="154" y="54"/>
                    <a:pt x="158" y="53"/>
                    <a:pt x="155" y="52"/>
                  </a:cubicBezTo>
                  <a:cubicBezTo>
                    <a:pt x="155" y="54"/>
                    <a:pt x="152" y="52"/>
                    <a:pt x="152" y="54"/>
                  </a:cubicBezTo>
                  <a:close/>
                  <a:moveTo>
                    <a:pt x="37" y="59"/>
                  </a:moveTo>
                  <a:cubicBezTo>
                    <a:pt x="36" y="54"/>
                    <a:pt x="43" y="49"/>
                    <a:pt x="39" y="47"/>
                  </a:cubicBezTo>
                  <a:cubicBezTo>
                    <a:pt x="39" y="51"/>
                    <a:pt x="35" y="55"/>
                    <a:pt x="37" y="59"/>
                  </a:cubicBezTo>
                  <a:close/>
                  <a:moveTo>
                    <a:pt x="147" y="66"/>
                  </a:moveTo>
                  <a:cubicBezTo>
                    <a:pt x="149" y="66"/>
                    <a:pt x="150" y="66"/>
                    <a:pt x="151" y="66"/>
                  </a:cubicBezTo>
                  <a:cubicBezTo>
                    <a:pt x="151" y="64"/>
                    <a:pt x="152" y="63"/>
                    <a:pt x="153" y="62"/>
                  </a:cubicBezTo>
                  <a:cubicBezTo>
                    <a:pt x="150" y="62"/>
                    <a:pt x="149" y="64"/>
                    <a:pt x="147" y="66"/>
                  </a:cubicBezTo>
                  <a:close/>
                  <a:moveTo>
                    <a:pt x="305" y="77"/>
                  </a:moveTo>
                  <a:cubicBezTo>
                    <a:pt x="308" y="78"/>
                    <a:pt x="309" y="76"/>
                    <a:pt x="309" y="74"/>
                  </a:cubicBezTo>
                  <a:cubicBezTo>
                    <a:pt x="307" y="74"/>
                    <a:pt x="306" y="76"/>
                    <a:pt x="305" y="77"/>
                  </a:cubicBezTo>
                  <a:close/>
                  <a:moveTo>
                    <a:pt x="310" y="89"/>
                  </a:moveTo>
                  <a:cubicBezTo>
                    <a:pt x="311" y="87"/>
                    <a:pt x="313" y="83"/>
                    <a:pt x="311" y="82"/>
                  </a:cubicBezTo>
                  <a:cubicBezTo>
                    <a:pt x="311" y="84"/>
                    <a:pt x="308" y="88"/>
                    <a:pt x="310" y="89"/>
                  </a:cubicBezTo>
                  <a:close/>
                  <a:moveTo>
                    <a:pt x="215" y="80"/>
                  </a:moveTo>
                  <a:cubicBezTo>
                    <a:pt x="217" y="81"/>
                    <a:pt x="215" y="75"/>
                    <a:pt x="215" y="78"/>
                  </a:cubicBezTo>
                  <a:cubicBezTo>
                    <a:pt x="215" y="80"/>
                    <a:pt x="213" y="82"/>
                    <a:pt x="215" y="80"/>
                  </a:cubicBezTo>
                  <a:close/>
                  <a:moveTo>
                    <a:pt x="295" y="113"/>
                  </a:moveTo>
                  <a:cubicBezTo>
                    <a:pt x="298" y="104"/>
                    <a:pt x="305" y="93"/>
                    <a:pt x="305" y="84"/>
                  </a:cubicBezTo>
                  <a:cubicBezTo>
                    <a:pt x="301" y="91"/>
                    <a:pt x="296" y="104"/>
                    <a:pt x="295" y="113"/>
                  </a:cubicBezTo>
                  <a:close/>
                  <a:moveTo>
                    <a:pt x="140" y="86"/>
                  </a:moveTo>
                  <a:cubicBezTo>
                    <a:pt x="137" y="89"/>
                    <a:pt x="128" y="89"/>
                    <a:pt x="131" y="94"/>
                  </a:cubicBezTo>
                  <a:cubicBezTo>
                    <a:pt x="132" y="93"/>
                    <a:pt x="133" y="89"/>
                    <a:pt x="134" y="92"/>
                  </a:cubicBezTo>
                  <a:cubicBezTo>
                    <a:pt x="132" y="101"/>
                    <a:pt x="127" y="107"/>
                    <a:pt x="125" y="116"/>
                  </a:cubicBezTo>
                  <a:cubicBezTo>
                    <a:pt x="130" y="111"/>
                    <a:pt x="132" y="103"/>
                    <a:pt x="136" y="97"/>
                  </a:cubicBezTo>
                  <a:cubicBezTo>
                    <a:pt x="139" y="89"/>
                    <a:pt x="144" y="83"/>
                    <a:pt x="147" y="76"/>
                  </a:cubicBezTo>
                  <a:cubicBezTo>
                    <a:pt x="147" y="75"/>
                    <a:pt x="147" y="73"/>
                    <a:pt x="146" y="73"/>
                  </a:cubicBezTo>
                  <a:cubicBezTo>
                    <a:pt x="144" y="77"/>
                    <a:pt x="141" y="81"/>
                    <a:pt x="140" y="86"/>
                  </a:cubicBezTo>
                  <a:close/>
                  <a:moveTo>
                    <a:pt x="243" y="83"/>
                  </a:moveTo>
                  <a:cubicBezTo>
                    <a:pt x="246" y="83"/>
                    <a:pt x="248" y="83"/>
                    <a:pt x="249" y="82"/>
                  </a:cubicBezTo>
                  <a:cubicBezTo>
                    <a:pt x="247" y="81"/>
                    <a:pt x="244" y="81"/>
                    <a:pt x="243" y="83"/>
                  </a:cubicBezTo>
                  <a:close/>
                  <a:moveTo>
                    <a:pt x="305" y="99"/>
                  </a:moveTo>
                  <a:cubicBezTo>
                    <a:pt x="303" y="103"/>
                    <a:pt x="302" y="107"/>
                    <a:pt x="301" y="110"/>
                  </a:cubicBezTo>
                  <a:cubicBezTo>
                    <a:pt x="298" y="120"/>
                    <a:pt x="294" y="130"/>
                    <a:pt x="289" y="139"/>
                  </a:cubicBezTo>
                  <a:cubicBezTo>
                    <a:pt x="297" y="139"/>
                    <a:pt x="296" y="130"/>
                    <a:pt x="298" y="124"/>
                  </a:cubicBezTo>
                  <a:cubicBezTo>
                    <a:pt x="302" y="113"/>
                    <a:pt x="307" y="100"/>
                    <a:pt x="310" y="90"/>
                  </a:cubicBezTo>
                  <a:cubicBezTo>
                    <a:pt x="307" y="92"/>
                    <a:pt x="306" y="96"/>
                    <a:pt x="305" y="99"/>
                  </a:cubicBezTo>
                  <a:close/>
                  <a:moveTo>
                    <a:pt x="76" y="78"/>
                  </a:moveTo>
                  <a:cubicBezTo>
                    <a:pt x="64" y="83"/>
                    <a:pt x="47" y="90"/>
                    <a:pt x="35" y="93"/>
                  </a:cubicBezTo>
                  <a:cubicBezTo>
                    <a:pt x="30" y="107"/>
                    <a:pt x="24" y="120"/>
                    <a:pt x="21" y="135"/>
                  </a:cubicBezTo>
                  <a:cubicBezTo>
                    <a:pt x="31" y="138"/>
                    <a:pt x="40" y="136"/>
                    <a:pt x="50" y="134"/>
                  </a:cubicBezTo>
                  <a:cubicBezTo>
                    <a:pt x="65" y="128"/>
                    <a:pt x="78" y="121"/>
                    <a:pt x="90" y="112"/>
                  </a:cubicBezTo>
                  <a:cubicBezTo>
                    <a:pt x="95" y="102"/>
                    <a:pt x="106" y="100"/>
                    <a:pt x="106" y="85"/>
                  </a:cubicBezTo>
                  <a:cubicBezTo>
                    <a:pt x="98" y="82"/>
                    <a:pt x="84" y="75"/>
                    <a:pt x="76" y="78"/>
                  </a:cubicBezTo>
                  <a:close/>
                  <a:moveTo>
                    <a:pt x="39" y="86"/>
                  </a:moveTo>
                  <a:cubicBezTo>
                    <a:pt x="39" y="83"/>
                    <a:pt x="44" y="87"/>
                    <a:pt x="43" y="83"/>
                  </a:cubicBezTo>
                  <a:cubicBezTo>
                    <a:pt x="41" y="83"/>
                    <a:pt x="37" y="85"/>
                    <a:pt x="39" y="86"/>
                  </a:cubicBezTo>
                  <a:close/>
                  <a:moveTo>
                    <a:pt x="199" y="110"/>
                  </a:moveTo>
                  <a:cubicBezTo>
                    <a:pt x="202" y="108"/>
                    <a:pt x="204" y="103"/>
                    <a:pt x="206" y="100"/>
                  </a:cubicBezTo>
                  <a:cubicBezTo>
                    <a:pt x="202" y="100"/>
                    <a:pt x="198" y="107"/>
                    <a:pt x="199" y="110"/>
                  </a:cubicBezTo>
                  <a:close/>
                  <a:moveTo>
                    <a:pt x="86" y="122"/>
                  </a:moveTo>
                  <a:cubicBezTo>
                    <a:pt x="88" y="122"/>
                    <a:pt x="88" y="125"/>
                    <a:pt x="90" y="125"/>
                  </a:cubicBezTo>
                  <a:cubicBezTo>
                    <a:pt x="94" y="121"/>
                    <a:pt x="95" y="111"/>
                    <a:pt x="104" y="116"/>
                  </a:cubicBezTo>
                  <a:cubicBezTo>
                    <a:pt x="109" y="110"/>
                    <a:pt x="113" y="105"/>
                    <a:pt x="113" y="96"/>
                  </a:cubicBezTo>
                  <a:cubicBezTo>
                    <a:pt x="112" y="95"/>
                    <a:pt x="112" y="95"/>
                    <a:pt x="111" y="95"/>
                  </a:cubicBezTo>
                  <a:cubicBezTo>
                    <a:pt x="104" y="106"/>
                    <a:pt x="93" y="112"/>
                    <a:pt x="86" y="122"/>
                  </a:cubicBezTo>
                  <a:close/>
                  <a:moveTo>
                    <a:pt x="188" y="105"/>
                  </a:moveTo>
                  <a:cubicBezTo>
                    <a:pt x="172" y="108"/>
                    <a:pt x="154" y="113"/>
                    <a:pt x="140" y="117"/>
                  </a:cubicBezTo>
                  <a:cubicBezTo>
                    <a:pt x="136" y="118"/>
                    <a:pt x="128" y="120"/>
                    <a:pt x="128" y="126"/>
                  </a:cubicBezTo>
                  <a:cubicBezTo>
                    <a:pt x="149" y="122"/>
                    <a:pt x="169" y="116"/>
                    <a:pt x="190" y="111"/>
                  </a:cubicBezTo>
                  <a:cubicBezTo>
                    <a:pt x="190" y="109"/>
                    <a:pt x="192" y="105"/>
                    <a:pt x="190" y="104"/>
                  </a:cubicBezTo>
                  <a:cubicBezTo>
                    <a:pt x="190" y="105"/>
                    <a:pt x="189" y="105"/>
                    <a:pt x="188" y="105"/>
                  </a:cubicBezTo>
                  <a:close/>
                  <a:moveTo>
                    <a:pt x="262" y="122"/>
                  </a:moveTo>
                  <a:cubicBezTo>
                    <a:pt x="261" y="117"/>
                    <a:pt x="265" y="113"/>
                    <a:pt x="263" y="109"/>
                  </a:cubicBezTo>
                  <a:cubicBezTo>
                    <a:pt x="263" y="113"/>
                    <a:pt x="257" y="119"/>
                    <a:pt x="262" y="122"/>
                  </a:cubicBezTo>
                  <a:close/>
                  <a:moveTo>
                    <a:pt x="17" y="124"/>
                  </a:moveTo>
                  <a:cubicBezTo>
                    <a:pt x="20" y="118"/>
                    <a:pt x="23" y="112"/>
                    <a:pt x="25" y="105"/>
                  </a:cubicBezTo>
                  <a:cubicBezTo>
                    <a:pt x="26" y="102"/>
                    <a:pt x="30" y="96"/>
                    <a:pt x="27" y="94"/>
                  </a:cubicBezTo>
                  <a:cubicBezTo>
                    <a:pt x="24" y="104"/>
                    <a:pt x="18" y="115"/>
                    <a:pt x="17" y="124"/>
                  </a:cubicBezTo>
                  <a:close/>
                  <a:moveTo>
                    <a:pt x="255" y="131"/>
                  </a:moveTo>
                  <a:cubicBezTo>
                    <a:pt x="255" y="126"/>
                    <a:pt x="258" y="115"/>
                    <a:pt x="256" y="115"/>
                  </a:cubicBezTo>
                  <a:cubicBezTo>
                    <a:pt x="256" y="119"/>
                    <a:pt x="251" y="128"/>
                    <a:pt x="255" y="131"/>
                  </a:cubicBezTo>
                  <a:close/>
                  <a:moveTo>
                    <a:pt x="250" y="117"/>
                  </a:moveTo>
                  <a:cubicBezTo>
                    <a:pt x="250" y="116"/>
                    <a:pt x="249" y="113"/>
                    <a:pt x="249" y="115"/>
                  </a:cubicBezTo>
                  <a:cubicBezTo>
                    <a:pt x="248" y="117"/>
                    <a:pt x="249" y="119"/>
                    <a:pt x="250" y="117"/>
                  </a:cubicBezTo>
                  <a:close/>
                  <a:moveTo>
                    <a:pt x="247" y="124"/>
                  </a:moveTo>
                  <a:cubicBezTo>
                    <a:pt x="248" y="124"/>
                    <a:pt x="249" y="124"/>
                    <a:pt x="249" y="124"/>
                  </a:cubicBezTo>
                  <a:cubicBezTo>
                    <a:pt x="249" y="123"/>
                    <a:pt x="249" y="123"/>
                    <a:pt x="249" y="122"/>
                  </a:cubicBezTo>
                  <a:cubicBezTo>
                    <a:pt x="249" y="122"/>
                    <a:pt x="248" y="122"/>
                    <a:pt x="247" y="122"/>
                  </a:cubicBezTo>
                  <a:cubicBezTo>
                    <a:pt x="247" y="123"/>
                    <a:pt x="247" y="123"/>
                    <a:pt x="247" y="124"/>
                  </a:cubicBezTo>
                  <a:close/>
                  <a:moveTo>
                    <a:pt x="109" y="122"/>
                  </a:moveTo>
                  <a:cubicBezTo>
                    <a:pt x="113" y="122"/>
                    <a:pt x="115" y="119"/>
                    <a:pt x="116" y="115"/>
                  </a:cubicBezTo>
                  <a:cubicBezTo>
                    <a:pt x="113" y="116"/>
                    <a:pt x="111" y="119"/>
                    <a:pt x="109" y="122"/>
                  </a:cubicBezTo>
                  <a:close/>
                  <a:moveTo>
                    <a:pt x="248" y="131"/>
                  </a:moveTo>
                  <a:cubicBezTo>
                    <a:pt x="248" y="130"/>
                    <a:pt x="248" y="125"/>
                    <a:pt x="247" y="128"/>
                  </a:cubicBezTo>
                  <a:cubicBezTo>
                    <a:pt x="246" y="131"/>
                    <a:pt x="247" y="132"/>
                    <a:pt x="248" y="131"/>
                  </a:cubicBezTo>
                  <a:close/>
                  <a:moveTo>
                    <a:pt x="262" y="142"/>
                  </a:moveTo>
                  <a:cubicBezTo>
                    <a:pt x="263" y="140"/>
                    <a:pt x="265" y="133"/>
                    <a:pt x="264" y="131"/>
                  </a:cubicBezTo>
                  <a:cubicBezTo>
                    <a:pt x="263" y="133"/>
                    <a:pt x="260" y="139"/>
                    <a:pt x="262" y="142"/>
                  </a:cubicBezTo>
                  <a:close/>
                  <a:moveTo>
                    <a:pt x="117" y="129"/>
                  </a:moveTo>
                  <a:cubicBezTo>
                    <a:pt x="120" y="129"/>
                    <a:pt x="120" y="126"/>
                    <a:pt x="122" y="124"/>
                  </a:cubicBezTo>
                  <a:cubicBezTo>
                    <a:pt x="119" y="125"/>
                    <a:pt x="119" y="127"/>
                    <a:pt x="117" y="129"/>
                  </a:cubicBezTo>
                  <a:close/>
                  <a:moveTo>
                    <a:pt x="72" y="129"/>
                  </a:moveTo>
                  <a:cubicBezTo>
                    <a:pt x="76" y="132"/>
                    <a:pt x="80" y="127"/>
                    <a:pt x="82" y="123"/>
                  </a:cubicBezTo>
                  <a:cubicBezTo>
                    <a:pt x="78" y="125"/>
                    <a:pt x="75" y="127"/>
                    <a:pt x="72" y="129"/>
                  </a:cubicBezTo>
                  <a:close/>
                  <a:moveTo>
                    <a:pt x="245" y="137"/>
                  </a:moveTo>
                  <a:cubicBezTo>
                    <a:pt x="245" y="139"/>
                    <a:pt x="245" y="140"/>
                    <a:pt x="245" y="142"/>
                  </a:cubicBezTo>
                  <a:cubicBezTo>
                    <a:pt x="246" y="143"/>
                    <a:pt x="251" y="142"/>
                    <a:pt x="255" y="143"/>
                  </a:cubicBezTo>
                  <a:cubicBezTo>
                    <a:pt x="254" y="141"/>
                    <a:pt x="256" y="136"/>
                    <a:pt x="254" y="136"/>
                  </a:cubicBezTo>
                  <a:cubicBezTo>
                    <a:pt x="254" y="140"/>
                    <a:pt x="247" y="139"/>
                    <a:pt x="245" y="137"/>
                  </a:cubicBezTo>
                  <a:close/>
                  <a:moveTo>
                    <a:pt x="108" y="130"/>
                  </a:moveTo>
                  <a:cubicBezTo>
                    <a:pt x="110" y="129"/>
                    <a:pt x="113" y="130"/>
                    <a:pt x="114" y="129"/>
                  </a:cubicBezTo>
                  <a:cubicBezTo>
                    <a:pt x="113" y="127"/>
                    <a:pt x="108" y="127"/>
                    <a:pt x="108" y="130"/>
                  </a:cubicBezTo>
                  <a:close/>
                  <a:moveTo>
                    <a:pt x="20" y="151"/>
                  </a:moveTo>
                  <a:cubicBezTo>
                    <a:pt x="22" y="152"/>
                    <a:pt x="25" y="149"/>
                    <a:pt x="22" y="148"/>
                  </a:cubicBezTo>
                  <a:cubicBezTo>
                    <a:pt x="22" y="149"/>
                    <a:pt x="21" y="150"/>
                    <a:pt x="20" y="151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6" name="Group 96"/>
          <p:cNvGrpSpPr>
            <a:grpSpLocks noChangeAspect="1"/>
          </p:cNvGrpSpPr>
          <p:nvPr/>
        </p:nvGrpSpPr>
        <p:grpSpPr bwMode="auto">
          <a:xfrm>
            <a:off x="3419475" y="4330700"/>
            <a:ext cx="2792413" cy="920750"/>
            <a:chOff x="2154" y="2728"/>
            <a:chExt cx="1759" cy="580"/>
          </a:xfrm>
        </p:grpSpPr>
        <p:sp>
          <p:nvSpPr>
            <p:cNvPr id="187" name="AutoShape 95"/>
            <p:cNvSpPr>
              <a:spLocks noChangeAspect="1" noChangeArrowheads="1" noTextEdit="1"/>
            </p:cNvSpPr>
            <p:nvPr/>
          </p:nvSpPr>
          <p:spPr bwMode="auto">
            <a:xfrm>
              <a:off x="2154" y="2728"/>
              <a:ext cx="1759" cy="580"/>
            </a:xfrm>
            <a:prstGeom prst="rect">
              <a:avLst/>
            </a:prstGeom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7"/>
            <p:cNvSpPr>
              <a:spLocks noEditPoints="1"/>
            </p:cNvSpPr>
            <p:nvPr/>
          </p:nvSpPr>
          <p:spPr bwMode="auto">
            <a:xfrm>
              <a:off x="2462" y="2846"/>
              <a:ext cx="110" cy="9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8"/>
            <p:cNvSpPr>
              <a:spLocks noEditPoints="1"/>
            </p:cNvSpPr>
            <p:nvPr/>
          </p:nvSpPr>
          <p:spPr bwMode="auto">
            <a:xfrm>
              <a:off x="3259" y="2932"/>
              <a:ext cx="129" cy="111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9"/>
            <p:cNvSpPr>
              <a:spLocks noEditPoints="1"/>
            </p:cNvSpPr>
            <p:nvPr/>
          </p:nvSpPr>
          <p:spPr bwMode="auto">
            <a:xfrm>
              <a:off x="2483" y="3029"/>
              <a:ext cx="125" cy="125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00"/>
            <p:cNvSpPr>
              <a:spLocks noEditPoints="1"/>
            </p:cNvSpPr>
            <p:nvPr/>
          </p:nvSpPr>
          <p:spPr bwMode="auto">
            <a:xfrm>
              <a:off x="2154" y="2717"/>
              <a:ext cx="1759" cy="591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3" name="Group 103"/>
          <p:cNvGrpSpPr>
            <a:grpSpLocks noChangeAspect="1"/>
          </p:cNvGrpSpPr>
          <p:nvPr/>
        </p:nvGrpSpPr>
        <p:grpSpPr bwMode="auto">
          <a:xfrm>
            <a:off x="7315200" y="5213350"/>
            <a:ext cx="1543050" cy="625475"/>
            <a:chOff x="4608" y="3284"/>
            <a:chExt cx="972" cy="394"/>
          </a:xfrm>
        </p:grpSpPr>
        <p:sp>
          <p:nvSpPr>
            <p:cNvPr id="194" name="AutoShape 102"/>
            <p:cNvSpPr>
              <a:spLocks noChangeAspect="1" noChangeArrowheads="1" noTextEdit="1"/>
            </p:cNvSpPr>
            <p:nvPr/>
          </p:nvSpPr>
          <p:spPr bwMode="auto">
            <a:xfrm>
              <a:off x="4608" y="3284"/>
              <a:ext cx="972" cy="39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4"/>
            <p:cNvSpPr>
              <a:spLocks/>
            </p:cNvSpPr>
            <p:nvPr/>
          </p:nvSpPr>
          <p:spPr bwMode="auto">
            <a:xfrm>
              <a:off x="5352" y="3287"/>
              <a:ext cx="193" cy="269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5"/>
            <p:cNvSpPr>
              <a:spLocks/>
            </p:cNvSpPr>
            <p:nvPr/>
          </p:nvSpPr>
          <p:spPr bwMode="auto">
            <a:xfrm>
              <a:off x="5118" y="3300"/>
              <a:ext cx="100" cy="244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6"/>
            <p:cNvSpPr>
              <a:spLocks/>
            </p:cNvSpPr>
            <p:nvPr/>
          </p:nvSpPr>
          <p:spPr bwMode="auto">
            <a:xfrm>
              <a:off x="4608" y="3287"/>
              <a:ext cx="504" cy="314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7"/>
            <p:cNvSpPr>
              <a:spLocks noEditPoints="1"/>
            </p:cNvSpPr>
            <p:nvPr/>
          </p:nvSpPr>
          <p:spPr bwMode="auto">
            <a:xfrm>
              <a:off x="5182" y="3361"/>
              <a:ext cx="170" cy="195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8"/>
            <p:cNvSpPr>
              <a:spLocks/>
            </p:cNvSpPr>
            <p:nvPr/>
          </p:nvSpPr>
          <p:spPr bwMode="auto">
            <a:xfrm>
              <a:off x="4666" y="3630"/>
              <a:ext cx="914" cy="61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1" name="Group 111"/>
          <p:cNvGrpSpPr>
            <a:grpSpLocks noChangeAspect="1"/>
          </p:cNvGrpSpPr>
          <p:nvPr/>
        </p:nvGrpSpPr>
        <p:grpSpPr bwMode="auto">
          <a:xfrm>
            <a:off x="406400" y="5562600"/>
            <a:ext cx="1328738" cy="514350"/>
            <a:chOff x="256" y="3504"/>
            <a:chExt cx="837" cy="324"/>
          </a:xfrm>
        </p:grpSpPr>
        <p:sp>
          <p:nvSpPr>
            <p:cNvPr id="202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256" y="3504"/>
              <a:ext cx="837" cy="32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2"/>
            <p:cNvSpPr>
              <a:spLocks/>
            </p:cNvSpPr>
            <p:nvPr/>
          </p:nvSpPr>
          <p:spPr bwMode="auto">
            <a:xfrm>
              <a:off x="892" y="3500"/>
              <a:ext cx="220" cy="3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13"/>
            <p:cNvSpPr>
              <a:spLocks noEditPoints="1"/>
            </p:cNvSpPr>
            <p:nvPr/>
          </p:nvSpPr>
          <p:spPr bwMode="auto">
            <a:xfrm>
              <a:off x="256" y="3519"/>
              <a:ext cx="223" cy="3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14"/>
            <p:cNvSpPr>
              <a:spLocks/>
            </p:cNvSpPr>
            <p:nvPr/>
          </p:nvSpPr>
          <p:spPr bwMode="auto">
            <a:xfrm>
              <a:off x="524" y="3515"/>
              <a:ext cx="74" cy="28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15"/>
            <p:cNvSpPr>
              <a:spLocks noEditPoints="1"/>
            </p:cNvSpPr>
            <p:nvPr/>
          </p:nvSpPr>
          <p:spPr bwMode="auto">
            <a:xfrm>
              <a:off x="595" y="3623"/>
              <a:ext cx="253" cy="201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8" name="Group 118"/>
          <p:cNvGrpSpPr>
            <a:grpSpLocks noChangeAspect="1"/>
          </p:cNvGrpSpPr>
          <p:nvPr/>
        </p:nvGrpSpPr>
        <p:grpSpPr bwMode="auto">
          <a:xfrm>
            <a:off x="4425950" y="6070600"/>
            <a:ext cx="919163" cy="357188"/>
            <a:chOff x="2788" y="3824"/>
            <a:chExt cx="579" cy="225"/>
          </a:xfrm>
        </p:grpSpPr>
        <p:sp>
          <p:nvSpPr>
            <p:cNvPr id="209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2788" y="3824"/>
              <a:ext cx="579" cy="2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9"/>
            <p:cNvSpPr>
              <a:spLocks/>
            </p:cNvSpPr>
            <p:nvPr/>
          </p:nvSpPr>
          <p:spPr bwMode="auto">
            <a:xfrm>
              <a:off x="3228" y="3822"/>
              <a:ext cx="152" cy="2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63"/>
                </a:cxn>
                <a:cxn ang="0">
                  <a:pos x="46" y="43"/>
                </a:cxn>
                <a:cxn ang="0">
                  <a:pos x="54" y="74"/>
                </a:cxn>
                <a:cxn ang="0">
                  <a:pos x="48" y="87"/>
                </a:cxn>
                <a:cxn ang="0">
                  <a:pos x="40" y="49"/>
                </a:cxn>
                <a:cxn ang="0">
                  <a:pos x="12" y="67"/>
                </a:cxn>
                <a:cxn ang="0">
                  <a:pos x="0" y="76"/>
                </a:cxn>
                <a:cxn ang="0">
                  <a:pos x="3" y="0"/>
                </a:cxn>
              </a:cxnLst>
              <a:rect l="0" t="0" r="r" b="b"/>
              <a:pathLst>
                <a:path w="59" h="88">
                  <a:moveTo>
                    <a:pt x="3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4" y="18"/>
                    <a:pt x="9" y="42"/>
                    <a:pt x="8" y="63"/>
                  </a:cubicBezTo>
                  <a:cubicBezTo>
                    <a:pt x="17" y="57"/>
                    <a:pt x="28" y="44"/>
                    <a:pt x="46" y="43"/>
                  </a:cubicBezTo>
                  <a:cubicBezTo>
                    <a:pt x="56" y="46"/>
                    <a:pt x="55" y="61"/>
                    <a:pt x="54" y="74"/>
                  </a:cubicBezTo>
                  <a:cubicBezTo>
                    <a:pt x="54" y="79"/>
                    <a:pt x="59" y="88"/>
                    <a:pt x="48" y="87"/>
                  </a:cubicBezTo>
                  <a:cubicBezTo>
                    <a:pt x="44" y="77"/>
                    <a:pt x="55" y="51"/>
                    <a:pt x="40" y="49"/>
                  </a:cubicBezTo>
                  <a:cubicBezTo>
                    <a:pt x="30" y="48"/>
                    <a:pt x="20" y="63"/>
                    <a:pt x="12" y="67"/>
                  </a:cubicBezTo>
                  <a:cubicBezTo>
                    <a:pt x="9" y="71"/>
                    <a:pt x="9" y="78"/>
                    <a:pt x="0" y="76"/>
                  </a:cubicBezTo>
                  <a:cubicBezTo>
                    <a:pt x="2" y="56"/>
                    <a:pt x="5" y="2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20"/>
            <p:cNvSpPr>
              <a:spLocks noEditPoints="1"/>
            </p:cNvSpPr>
            <p:nvPr/>
          </p:nvSpPr>
          <p:spPr bwMode="auto">
            <a:xfrm>
              <a:off x="2788" y="3834"/>
              <a:ext cx="154" cy="21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1"/>
                </a:cxn>
                <a:cxn ang="0">
                  <a:pos x="11" y="56"/>
                </a:cxn>
                <a:cxn ang="0">
                  <a:pos x="43" y="45"/>
                </a:cxn>
                <a:cxn ang="0">
                  <a:pos x="46" y="77"/>
                </a:cxn>
                <a:cxn ang="0">
                  <a:pos x="3" y="73"/>
                </a:cxn>
                <a:cxn ang="0">
                  <a:pos x="1" y="70"/>
                </a:cxn>
                <a:cxn ang="0">
                  <a:pos x="5" y="59"/>
                </a:cxn>
                <a:cxn ang="0">
                  <a:pos x="16" y="0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13" y="69"/>
                </a:cxn>
                <a:cxn ang="0">
                  <a:pos x="48" y="62"/>
                </a:cxn>
              </a:cxnLst>
              <a:rect l="0" t="0" r="r" b="b"/>
              <a:pathLst>
                <a:path w="60" h="83">
                  <a:moveTo>
                    <a:pt x="16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6" y="19"/>
                    <a:pt x="15" y="39"/>
                    <a:pt x="11" y="56"/>
                  </a:cubicBezTo>
                  <a:cubicBezTo>
                    <a:pt x="18" y="48"/>
                    <a:pt x="31" y="41"/>
                    <a:pt x="43" y="45"/>
                  </a:cubicBezTo>
                  <a:cubicBezTo>
                    <a:pt x="58" y="50"/>
                    <a:pt x="60" y="70"/>
                    <a:pt x="46" y="77"/>
                  </a:cubicBezTo>
                  <a:cubicBezTo>
                    <a:pt x="33" y="83"/>
                    <a:pt x="13" y="75"/>
                    <a:pt x="3" y="73"/>
                  </a:cubicBezTo>
                  <a:cubicBezTo>
                    <a:pt x="3" y="71"/>
                    <a:pt x="2" y="70"/>
                    <a:pt x="1" y="70"/>
                  </a:cubicBezTo>
                  <a:cubicBezTo>
                    <a:pt x="0" y="64"/>
                    <a:pt x="2" y="62"/>
                    <a:pt x="5" y="59"/>
                  </a:cubicBezTo>
                  <a:cubicBezTo>
                    <a:pt x="8" y="39"/>
                    <a:pt x="11" y="18"/>
                    <a:pt x="16" y="0"/>
                  </a:cubicBezTo>
                  <a:close/>
                  <a:moveTo>
                    <a:pt x="48" y="62"/>
                  </a:moveTo>
                  <a:cubicBezTo>
                    <a:pt x="48" y="59"/>
                    <a:pt x="41" y="53"/>
                    <a:pt x="38" y="52"/>
                  </a:cubicBezTo>
                  <a:cubicBezTo>
                    <a:pt x="27" y="49"/>
                    <a:pt x="12" y="60"/>
                    <a:pt x="13" y="69"/>
                  </a:cubicBezTo>
                  <a:cubicBezTo>
                    <a:pt x="24" y="72"/>
                    <a:pt x="48" y="76"/>
                    <a:pt x="48" y="6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1"/>
            <p:cNvSpPr>
              <a:spLocks/>
            </p:cNvSpPr>
            <p:nvPr/>
          </p:nvSpPr>
          <p:spPr bwMode="auto">
            <a:xfrm>
              <a:off x="2973" y="3832"/>
              <a:ext cx="52" cy="199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63"/>
                </a:cxn>
                <a:cxn ang="0">
                  <a:pos x="16" y="72"/>
                </a:cxn>
                <a:cxn ang="0">
                  <a:pos x="6" y="76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r" b="b"/>
              <a:pathLst>
                <a:path w="20" h="77">
                  <a:moveTo>
                    <a:pt x="14" y="3"/>
                  </a:moveTo>
                  <a:cubicBezTo>
                    <a:pt x="20" y="22"/>
                    <a:pt x="9" y="42"/>
                    <a:pt x="12" y="63"/>
                  </a:cubicBezTo>
                  <a:cubicBezTo>
                    <a:pt x="13" y="67"/>
                    <a:pt x="17" y="68"/>
                    <a:pt x="16" y="72"/>
                  </a:cubicBezTo>
                  <a:cubicBezTo>
                    <a:pt x="15" y="76"/>
                    <a:pt x="11" y="77"/>
                    <a:pt x="6" y="76"/>
                  </a:cubicBezTo>
                  <a:cubicBezTo>
                    <a:pt x="0" y="55"/>
                    <a:pt x="11" y="24"/>
                    <a:pt x="7" y="2"/>
                  </a:cubicBezTo>
                  <a:cubicBezTo>
                    <a:pt x="10" y="0"/>
                    <a:pt x="10" y="4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2"/>
            <p:cNvSpPr>
              <a:spLocks noEditPoints="1"/>
            </p:cNvSpPr>
            <p:nvPr/>
          </p:nvSpPr>
          <p:spPr bwMode="auto">
            <a:xfrm>
              <a:off x="3022" y="3907"/>
              <a:ext cx="175" cy="139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66" y="46"/>
                </a:cxn>
                <a:cxn ang="0">
                  <a:pos x="63" y="53"/>
                </a:cxn>
                <a:cxn ang="0">
                  <a:pos x="47" y="44"/>
                </a:cxn>
                <a:cxn ang="0">
                  <a:pos x="2" y="46"/>
                </a:cxn>
                <a:cxn ang="0">
                  <a:pos x="52" y="20"/>
                </a:cxn>
                <a:cxn ang="0">
                  <a:pos x="42" y="9"/>
                </a:cxn>
                <a:cxn ang="0">
                  <a:pos x="20" y="7"/>
                </a:cxn>
                <a:cxn ang="0">
                  <a:pos x="34" y="1"/>
                </a:cxn>
                <a:cxn ang="0">
                  <a:pos x="52" y="37"/>
                </a:cxn>
                <a:cxn ang="0">
                  <a:pos x="9" y="42"/>
                </a:cxn>
                <a:cxn ang="0">
                  <a:pos x="43" y="37"/>
                </a:cxn>
                <a:cxn ang="0">
                  <a:pos x="51" y="27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9" y="42"/>
                </a:cxn>
              </a:cxnLst>
              <a:rect l="0" t="0" r="r" b="b"/>
              <a:pathLst>
                <a:path w="68" h="54">
                  <a:moveTo>
                    <a:pt x="52" y="37"/>
                  </a:moveTo>
                  <a:cubicBezTo>
                    <a:pt x="53" y="44"/>
                    <a:pt x="60" y="45"/>
                    <a:pt x="66" y="46"/>
                  </a:cubicBezTo>
                  <a:cubicBezTo>
                    <a:pt x="66" y="49"/>
                    <a:pt x="65" y="51"/>
                    <a:pt x="63" y="53"/>
                  </a:cubicBezTo>
                  <a:cubicBezTo>
                    <a:pt x="57" y="51"/>
                    <a:pt x="49" y="50"/>
                    <a:pt x="47" y="44"/>
                  </a:cubicBezTo>
                  <a:cubicBezTo>
                    <a:pt x="35" y="45"/>
                    <a:pt x="14" y="54"/>
                    <a:pt x="2" y="46"/>
                  </a:cubicBezTo>
                  <a:cubicBezTo>
                    <a:pt x="0" y="22"/>
                    <a:pt x="32" y="9"/>
                    <a:pt x="52" y="20"/>
                  </a:cubicBezTo>
                  <a:cubicBezTo>
                    <a:pt x="51" y="14"/>
                    <a:pt x="46" y="12"/>
                    <a:pt x="42" y="9"/>
                  </a:cubicBezTo>
                  <a:cubicBezTo>
                    <a:pt x="34" y="6"/>
                    <a:pt x="25" y="11"/>
                    <a:pt x="20" y="7"/>
                  </a:cubicBezTo>
                  <a:cubicBezTo>
                    <a:pt x="21" y="2"/>
                    <a:pt x="29" y="1"/>
                    <a:pt x="34" y="1"/>
                  </a:cubicBezTo>
                  <a:cubicBezTo>
                    <a:pt x="56" y="0"/>
                    <a:pt x="68" y="22"/>
                    <a:pt x="52" y="37"/>
                  </a:cubicBezTo>
                  <a:close/>
                  <a:moveTo>
                    <a:pt x="9" y="42"/>
                  </a:moveTo>
                  <a:cubicBezTo>
                    <a:pt x="21" y="45"/>
                    <a:pt x="33" y="40"/>
                    <a:pt x="43" y="37"/>
                  </a:cubicBezTo>
                  <a:cubicBezTo>
                    <a:pt x="44" y="32"/>
                    <a:pt x="49" y="31"/>
                    <a:pt x="51" y="27"/>
                  </a:cubicBezTo>
                  <a:cubicBezTo>
                    <a:pt x="47" y="28"/>
                    <a:pt x="47" y="27"/>
                    <a:pt x="42" y="27"/>
                  </a:cubicBezTo>
                  <a:cubicBezTo>
                    <a:pt x="42" y="26"/>
                    <a:pt x="42" y="24"/>
                    <a:pt x="42" y="23"/>
                  </a:cubicBezTo>
                  <a:cubicBezTo>
                    <a:pt x="25" y="20"/>
                    <a:pt x="11" y="27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5" name="Group 125"/>
          <p:cNvGrpSpPr>
            <a:grpSpLocks noChangeAspect="1"/>
          </p:cNvGrpSpPr>
          <p:nvPr/>
        </p:nvGrpSpPr>
        <p:grpSpPr bwMode="auto">
          <a:xfrm>
            <a:off x="2516188" y="5495925"/>
            <a:ext cx="1470025" cy="595313"/>
            <a:chOff x="1585" y="3462"/>
            <a:chExt cx="926" cy="375"/>
          </a:xfrm>
        </p:grpSpPr>
        <p:sp>
          <p:nvSpPr>
            <p:cNvPr id="216" name="AutoShape 124"/>
            <p:cNvSpPr>
              <a:spLocks noChangeAspect="1" noChangeArrowheads="1" noTextEdit="1"/>
            </p:cNvSpPr>
            <p:nvPr/>
          </p:nvSpPr>
          <p:spPr bwMode="auto">
            <a:xfrm>
              <a:off x="1585" y="3462"/>
              <a:ext cx="926" cy="37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26"/>
            <p:cNvSpPr>
              <a:spLocks/>
            </p:cNvSpPr>
            <p:nvPr/>
          </p:nvSpPr>
          <p:spPr bwMode="auto">
            <a:xfrm>
              <a:off x="2294" y="3465"/>
              <a:ext cx="183" cy="256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2" y="60"/>
                </a:cxn>
                <a:cxn ang="0">
                  <a:pos x="60" y="42"/>
                </a:cxn>
                <a:cxn ang="0">
                  <a:pos x="43" y="80"/>
                </a:cxn>
                <a:cxn ang="0">
                  <a:pos x="35" y="81"/>
                </a:cxn>
                <a:cxn ang="0">
                  <a:pos x="53" y="46"/>
                </a:cxn>
                <a:cxn ang="0">
                  <a:pos x="14" y="67"/>
                </a:cxn>
                <a:cxn ang="0">
                  <a:pos x="4" y="75"/>
                </a:cxn>
                <a:cxn ang="0">
                  <a:pos x="7" y="57"/>
                </a:cxn>
                <a:cxn ang="0">
                  <a:pos x="13" y="39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60" h="84">
                  <a:moveTo>
                    <a:pt x="31" y="2"/>
                  </a:moveTo>
                  <a:cubicBezTo>
                    <a:pt x="29" y="23"/>
                    <a:pt x="17" y="39"/>
                    <a:pt x="12" y="60"/>
                  </a:cubicBezTo>
                  <a:cubicBezTo>
                    <a:pt x="24" y="48"/>
                    <a:pt x="38" y="38"/>
                    <a:pt x="60" y="42"/>
                  </a:cubicBezTo>
                  <a:cubicBezTo>
                    <a:pt x="59" y="58"/>
                    <a:pt x="44" y="64"/>
                    <a:pt x="43" y="80"/>
                  </a:cubicBezTo>
                  <a:cubicBezTo>
                    <a:pt x="40" y="79"/>
                    <a:pt x="40" y="84"/>
                    <a:pt x="35" y="81"/>
                  </a:cubicBezTo>
                  <a:cubicBezTo>
                    <a:pt x="35" y="69"/>
                    <a:pt x="49" y="60"/>
                    <a:pt x="53" y="46"/>
                  </a:cubicBezTo>
                  <a:cubicBezTo>
                    <a:pt x="35" y="45"/>
                    <a:pt x="25" y="57"/>
                    <a:pt x="14" y="67"/>
                  </a:cubicBezTo>
                  <a:cubicBezTo>
                    <a:pt x="12" y="72"/>
                    <a:pt x="10" y="77"/>
                    <a:pt x="4" y="75"/>
                  </a:cubicBezTo>
                  <a:cubicBezTo>
                    <a:pt x="0" y="70"/>
                    <a:pt x="5" y="63"/>
                    <a:pt x="7" y="57"/>
                  </a:cubicBezTo>
                  <a:cubicBezTo>
                    <a:pt x="9" y="51"/>
                    <a:pt x="11" y="45"/>
                    <a:pt x="13" y="39"/>
                  </a:cubicBezTo>
                  <a:cubicBezTo>
                    <a:pt x="18" y="26"/>
                    <a:pt x="22" y="12"/>
                    <a:pt x="25" y="0"/>
                  </a:cubicBezTo>
                  <a:cubicBezTo>
                    <a:pt x="27" y="1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27"/>
            <p:cNvSpPr>
              <a:spLocks/>
            </p:cNvSpPr>
            <p:nvPr/>
          </p:nvSpPr>
          <p:spPr bwMode="auto">
            <a:xfrm>
              <a:off x="2071" y="3477"/>
              <a:ext cx="95" cy="232"/>
            </a:xfrm>
            <a:custGeom>
              <a:avLst/>
              <a:gdLst/>
              <a:ahLst/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10" y="64"/>
                </a:cxn>
                <a:cxn ang="0">
                  <a:pos x="9" y="75"/>
                </a:cxn>
              </a:cxnLst>
              <a:rect l="0" t="0" r="r" b="b"/>
              <a:pathLst>
                <a:path w="31" h="76">
                  <a:moveTo>
                    <a:pt x="9" y="75"/>
                  </a:moveTo>
                  <a:cubicBezTo>
                    <a:pt x="7" y="76"/>
                    <a:pt x="4" y="76"/>
                    <a:pt x="0" y="75"/>
                  </a:cubicBezTo>
                  <a:cubicBezTo>
                    <a:pt x="5" y="44"/>
                    <a:pt x="22" y="29"/>
                    <a:pt x="26" y="0"/>
                  </a:cubicBezTo>
                  <a:cubicBezTo>
                    <a:pt x="27" y="0"/>
                    <a:pt x="28" y="1"/>
                    <a:pt x="29" y="0"/>
                  </a:cubicBezTo>
                  <a:cubicBezTo>
                    <a:pt x="30" y="0"/>
                    <a:pt x="30" y="1"/>
                    <a:pt x="31" y="1"/>
                  </a:cubicBezTo>
                  <a:cubicBezTo>
                    <a:pt x="31" y="22"/>
                    <a:pt x="14" y="42"/>
                    <a:pt x="10" y="64"/>
                  </a:cubicBezTo>
                  <a:cubicBezTo>
                    <a:pt x="9" y="69"/>
                    <a:pt x="13" y="70"/>
                    <a:pt x="9" y="75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28"/>
            <p:cNvSpPr>
              <a:spLocks/>
            </p:cNvSpPr>
            <p:nvPr/>
          </p:nvSpPr>
          <p:spPr bwMode="auto">
            <a:xfrm>
              <a:off x="1585" y="3465"/>
              <a:ext cx="480" cy="299"/>
            </a:xfrm>
            <a:custGeom>
              <a:avLst/>
              <a:gdLst/>
              <a:ahLst/>
              <a:cxnLst>
                <a:cxn ang="0">
                  <a:pos x="119" y="7"/>
                </a:cxn>
                <a:cxn ang="0">
                  <a:pos x="89" y="38"/>
                </a:cxn>
                <a:cxn ang="0">
                  <a:pos x="157" y="59"/>
                </a:cxn>
                <a:cxn ang="0">
                  <a:pos x="155" y="67"/>
                </a:cxn>
                <a:cxn ang="0">
                  <a:pos x="114" y="82"/>
                </a:cxn>
                <a:cxn ang="0">
                  <a:pos x="33" y="91"/>
                </a:cxn>
                <a:cxn ang="0">
                  <a:pos x="16" y="91"/>
                </a:cxn>
                <a:cxn ang="0">
                  <a:pos x="0" y="93"/>
                </a:cxn>
                <a:cxn ang="0">
                  <a:pos x="21" y="87"/>
                </a:cxn>
                <a:cxn ang="0">
                  <a:pos x="26" y="89"/>
                </a:cxn>
                <a:cxn ang="0">
                  <a:pos x="137" y="74"/>
                </a:cxn>
                <a:cxn ang="0">
                  <a:pos x="149" y="61"/>
                </a:cxn>
                <a:cxn ang="0">
                  <a:pos x="77" y="43"/>
                </a:cxn>
                <a:cxn ang="0">
                  <a:pos x="58" y="82"/>
                </a:cxn>
                <a:cxn ang="0">
                  <a:pos x="51" y="82"/>
                </a:cxn>
                <a:cxn ang="0">
                  <a:pos x="67" y="46"/>
                </a:cxn>
                <a:cxn ang="0">
                  <a:pos x="52" y="44"/>
                </a:cxn>
                <a:cxn ang="0">
                  <a:pos x="71" y="38"/>
                </a:cxn>
                <a:cxn ang="0">
                  <a:pos x="87" y="12"/>
                </a:cxn>
                <a:cxn ang="0">
                  <a:pos x="80" y="35"/>
                </a:cxn>
                <a:cxn ang="0">
                  <a:pos x="112" y="12"/>
                </a:cxn>
                <a:cxn ang="0">
                  <a:pos x="78" y="9"/>
                </a:cxn>
                <a:cxn ang="0">
                  <a:pos x="43" y="11"/>
                </a:cxn>
                <a:cxn ang="0">
                  <a:pos x="70" y="4"/>
                </a:cxn>
                <a:cxn ang="0">
                  <a:pos x="119" y="7"/>
                </a:cxn>
              </a:cxnLst>
              <a:rect l="0" t="0" r="r" b="b"/>
              <a:pathLst>
                <a:path w="157" h="98">
                  <a:moveTo>
                    <a:pt x="119" y="7"/>
                  </a:moveTo>
                  <a:cubicBezTo>
                    <a:pt x="123" y="27"/>
                    <a:pt x="102" y="34"/>
                    <a:pt x="89" y="38"/>
                  </a:cubicBezTo>
                  <a:cubicBezTo>
                    <a:pt x="108" y="40"/>
                    <a:pt x="144" y="43"/>
                    <a:pt x="157" y="59"/>
                  </a:cubicBezTo>
                  <a:cubicBezTo>
                    <a:pt x="156" y="62"/>
                    <a:pt x="156" y="64"/>
                    <a:pt x="155" y="67"/>
                  </a:cubicBezTo>
                  <a:cubicBezTo>
                    <a:pt x="149" y="80"/>
                    <a:pt x="130" y="80"/>
                    <a:pt x="114" y="82"/>
                  </a:cubicBezTo>
                  <a:cubicBezTo>
                    <a:pt x="89" y="86"/>
                    <a:pt x="61" y="87"/>
                    <a:pt x="33" y="91"/>
                  </a:cubicBezTo>
                  <a:cubicBezTo>
                    <a:pt x="29" y="91"/>
                    <a:pt x="23" y="92"/>
                    <a:pt x="16" y="91"/>
                  </a:cubicBezTo>
                  <a:cubicBezTo>
                    <a:pt x="11" y="92"/>
                    <a:pt x="5" y="98"/>
                    <a:pt x="0" y="93"/>
                  </a:cubicBezTo>
                  <a:cubicBezTo>
                    <a:pt x="3" y="84"/>
                    <a:pt x="16" y="92"/>
                    <a:pt x="21" y="87"/>
                  </a:cubicBezTo>
                  <a:cubicBezTo>
                    <a:pt x="24" y="87"/>
                    <a:pt x="25" y="88"/>
                    <a:pt x="26" y="89"/>
                  </a:cubicBezTo>
                  <a:cubicBezTo>
                    <a:pt x="62" y="82"/>
                    <a:pt x="102" y="82"/>
                    <a:pt x="137" y="74"/>
                  </a:cubicBezTo>
                  <a:cubicBezTo>
                    <a:pt x="141" y="70"/>
                    <a:pt x="152" y="69"/>
                    <a:pt x="149" y="61"/>
                  </a:cubicBezTo>
                  <a:cubicBezTo>
                    <a:pt x="144" y="45"/>
                    <a:pt x="86" y="44"/>
                    <a:pt x="77" y="43"/>
                  </a:cubicBezTo>
                  <a:cubicBezTo>
                    <a:pt x="69" y="53"/>
                    <a:pt x="62" y="70"/>
                    <a:pt x="58" y="82"/>
                  </a:cubicBezTo>
                  <a:cubicBezTo>
                    <a:pt x="55" y="81"/>
                    <a:pt x="55" y="84"/>
                    <a:pt x="51" y="82"/>
                  </a:cubicBezTo>
                  <a:cubicBezTo>
                    <a:pt x="53" y="70"/>
                    <a:pt x="62" y="57"/>
                    <a:pt x="67" y="46"/>
                  </a:cubicBezTo>
                  <a:cubicBezTo>
                    <a:pt x="65" y="44"/>
                    <a:pt x="56" y="49"/>
                    <a:pt x="52" y="44"/>
                  </a:cubicBezTo>
                  <a:cubicBezTo>
                    <a:pt x="54" y="35"/>
                    <a:pt x="65" y="41"/>
                    <a:pt x="71" y="38"/>
                  </a:cubicBezTo>
                  <a:cubicBezTo>
                    <a:pt x="77" y="30"/>
                    <a:pt x="81" y="16"/>
                    <a:pt x="87" y="12"/>
                  </a:cubicBezTo>
                  <a:cubicBezTo>
                    <a:pt x="93" y="18"/>
                    <a:pt x="83" y="30"/>
                    <a:pt x="80" y="35"/>
                  </a:cubicBezTo>
                  <a:cubicBezTo>
                    <a:pt x="91" y="33"/>
                    <a:pt x="112" y="27"/>
                    <a:pt x="112" y="12"/>
                  </a:cubicBezTo>
                  <a:cubicBezTo>
                    <a:pt x="102" y="5"/>
                    <a:pt x="89" y="8"/>
                    <a:pt x="78" y="9"/>
                  </a:cubicBezTo>
                  <a:cubicBezTo>
                    <a:pt x="66" y="10"/>
                    <a:pt x="55" y="12"/>
                    <a:pt x="43" y="11"/>
                  </a:cubicBezTo>
                  <a:cubicBezTo>
                    <a:pt x="47" y="2"/>
                    <a:pt x="61" y="4"/>
                    <a:pt x="70" y="4"/>
                  </a:cubicBezTo>
                  <a:cubicBezTo>
                    <a:pt x="85" y="3"/>
                    <a:pt x="101" y="0"/>
                    <a:pt x="119" y="7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9"/>
            <p:cNvSpPr>
              <a:spLocks noEditPoints="1"/>
            </p:cNvSpPr>
            <p:nvPr/>
          </p:nvSpPr>
          <p:spPr bwMode="auto">
            <a:xfrm>
              <a:off x="2132" y="3535"/>
              <a:ext cx="162" cy="186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51" y="54"/>
                </a:cxn>
                <a:cxn ang="0">
                  <a:pos x="32" y="54"/>
                </a:cxn>
                <a:cxn ang="0">
                  <a:pos x="33" y="38"/>
                </a:cxn>
                <a:cxn ang="0">
                  <a:pos x="2" y="46"/>
                </a:cxn>
                <a:cxn ang="0">
                  <a:pos x="1" y="35"/>
                </a:cxn>
                <a:cxn ang="0">
                  <a:pos x="49" y="16"/>
                </a:cxn>
                <a:cxn ang="0">
                  <a:pos x="49" y="28"/>
                </a:cxn>
                <a:cxn ang="0">
                  <a:pos x="42" y="33"/>
                </a:cxn>
                <a:cxn ang="0">
                  <a:pos x="39" y="51"/>
                </a:cxn>
                <a:cxn ang="0">
                  <a:pos x="9" y="42"/>
                </a:cxn>
                <a:cxn ang="0">
                  <a:pos x="39" y="25"/>
                </a:cxn>
                <a:cxn ang="0">
                  <a:pos x="45" y="26"/>
                </a:cxn>
                <a:cxn ang="0">
                  <a:pos x="9" y="42"/>
                </a:cxn>
              </a:cxnLst>
              <a:rect l="0" t="0" r="r" b="b"/>
              <a:pathLst>
                <a:path w="53" h="61">
                  <a:moveTo>
                    <a:pt x="39" y="51"/>
                  </a:moveTo>
                  <a:cubicBezTo>
                    <a:pt x="43" y="53"/>
                    <a:pt x="45" y="52"/>
                    <a:pt x="51" y="54"/>
                  </a:cubicBezTo>
                  <a:cubicBezTo>
                    <a:pt x="48" y="61"/>
                    <a:pt x="37" y="58"/>
                    <a:pt x="32" y="54"/>
                  </a:cubicBezTo>
                  <a:cubicBezTo>
                    <a:pt x="31" y="50"/>
                    <a:pt x="29" y="43"/>
                    <a:pt x="33" y="38"/>
                  </a:cubicBezTo>
                  <a:cubicBezTo>
                    <a:pt x="23" y="42"/>
                    <a:pt x="18" y="53"/>
                    <a:pt x="2" y="46"/>
                  </a:cubicBezTo>
                  <a:cubicBezTo>
                    <a:pt x="2" y="43"/>
                    <a:pt x="0" y="39"/>
                    <a:pt x="1" y="35"/>
                  </a:cubicBezTo>
                  <a:cubicBezTo>
                    <a:pt x="3" y="29"/>
                    <a:pt x="37" y="0"/>
                    <a:pt x="49" y="16"/>
                  </a:cubicBezTo>
                  <a:cubicBezTo>
                    <a:pt x="49" y="21"/>
                    <a:pt x="53" y="23"/>
                    <a:pt x="49" y="28"/>
                  </a:cubicBezTo>
                  <a:cubicBezTo>
                    <a:pt x="48" y="30"/>
                    <a:pt x="44" y="30"/>
                    <a:pt x="42" y="33"/>
                  </a:cubicBezTo>
                  <a:cubicBezTo>
                    <a:pt x="38" y="38"/>
                    <a:pt x="37" y="44"/>
                    <a:pt x="39" y="51"/>
                  </a:cubicBezTo>
                  <a:close/>
                  <a:moveTo>
                    <a:pt x="9" y="42"/>
                  </a:moveTo>
                  <a:cubicBezTo>
                    <a:pt x="22" y="42"/>
                    <a:pt x="30" y="32"/>
                    <a:pt x="39" y="25"/>
                  </a:cubicBezTo>
                  <a:cubicBezTo>
                    <a:pt x="41" y="23"/>
                    <a:pt x="43" y="28"/>
                    <a:pt x="45" y="26"/>
                  </a:cubicBezTo>
                  <a:cubicBezTo>
                    <a:pt x="42" y="3"/>
                    <a:pt x="5" y="33"/>
                    <a:pt x="9" y="4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0"/>
            <p:cNvSpPr>
              <a:spLocks/>
            </p:cNvSpPr>
            <p:nvPr/>
          </p:nvSpPr>
          <p:spPr bwMode="auto">
            <a:xfrm>
              <a:off x="1640" y="3791"/>
              <a:ext cx="871" cy="58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85" y="3"/>
                </a:cxn>
                <a:cxn ang="0">
                  <a:pos x="269" y="7"/>
                </a:cxn>
                <a:cxn ang="0">
                  <a:pos x="200" y="8"/>
                </a:cxn>
                <a:cxn ang="0">
                  <a:pos x="80" y="10"/>
                </a:cxn>
                <a:cxn ang="0">
                  <a:pos x="47" y="12"/>
                </a:cxn>
                <a:cxn ang="0">
                  <a:pos x="13" y="15"/>
                </a:cxn>
                <a:cxn ang="0">
                  <a:pos x="0" y="12"/>
                </a:cxn>
                <a:cxn ang="0">
                  <a:pos x="17" y="9"/>
                </a:cxn>
                <a:cxn ang="0">
                  <a:pos x="81" y="5"/>
                </a:cxn>
                <a:cxn ang="0">
                  <a:pos x="246" y="3"/>
                </a:cxn>
                <a:cxn ang="0">
                  <a:pos x="279" y="0"/>
                </a:cxn>
              </a:cxnLst>
              <a:rect l="0" t="0" r="r" b="b"/>
              <a:pathLst>
                <a:path w="285" h="19">
                  <a:moveTo>
                    <a:pt x="279" y="0"/>
                  </a:moveTo>
                  <a:cubicBezTo>
                    <a:pt x="282" y="0"/>
                    <a:pt x="284" y="1"/>
                    <a:pt x="285" y="3"/>
                  </a:cubicBezTo>
                  <a:cubicBezTo>
                    <a:pt x="282" y="11"/>
                    <a:pt x="275" y="7"/>
                    <a:pt x="269" y="7"/>
                  </a:cubicBezTo>
                  <a:cubicBezTo>
                    <a:pt x="247" y="7"/>
                    <a:pt x="223" y="8"/>
                    <a:pt x="200" y="8"/>
                  </a:cubicBezTo>
                  <a:cubicBezTo>
                    <a:pt x="161" y="8"/>
                    <a:pt x="119" y="8"/>
                    <a:pt x="80" y="10"/>
                  </a:cubicBezTo>
                  <a:cubicBezTo>
                    <a:pt x="69" y="10"/>
                    <a:pt x="58" y="11"/>
                    <a:pt x="47" y="12"/>
                  </a:cubicBezTo>
                  <a:cubicBezTo>
                    <a:pt x="35" y="13"/>
                    <a:pt x="25" y="14"/>
                    <a:pt x="13" y="15"/>
                  </a:cubicBezTo>
                  <a:cubicBezTo>
                    <a:pt x="10" y="15"/>
                    <a:pt x="2" y="19"/>
                    <a:pt x="0" y="12"/>
                  </a:cubicBezTo>
                  <a:cubicBezTo>
                    <a:pt x="2" y="3"/>
                    <a:pt x="12" y="9"/>
                    <a:pt x="17" y="9"/>
                  </a:cubicBezTo>
                  <a:cubicBezTo>
                    <a:pt x="37" y="9"/>
                    <a:pt x="58" y="6"/>
                    <a:pt x="81" y="5"/>
                  </a:cubicBezTo>
                  <a:cubicBezTo>
                    <a:pt x="133" y="3"/>
                    <a:pt x="190" y="4"/>
                    <a:pt x="246" y="3"/>
                  </a:cubicBezTo>
                  <a:cubicBezTo>
                    <a:pt x="259" y="3"/>
                    <a:pt x="271" y="4"/>
                    <a:pt x="279" y="0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" name="Group 133"/>
          <p:cNvGrpSpPr>
            <a:grpSpLocks noChangeAspect="1"/>
          </p:cNvGrpSpPr>
          <p:nvPr/>
        </p:nvGrpSpPr>
        <p:grpSpPr bwMode="auto">
          <a:xfrm>
            <a:off x="0" y="6202363"/>
            <a:ext cx="1984375" cy="655637"/>
            <a:chOff x="0" y="3907"/>
            <a:chExt cx="1250" cy="413"/>
          </a:xfrm>
        </p:grpSpPr>
        <p:sp>
          <p:nvSpPr>
            <p:cNvPr id="224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0" y="3907"/>
              <a:ext cx="1250" cy="413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34"/>
            <p:cNvSpPr>
              <a:spLocks noEditPoints="1"/>
            </p:cNvSpPr>
            <p:nvPr/>
          </p:nvSpPr>
          <p:spPr bwMode="auto">
            <a:xfrm>
              <a:off x="219" y="3991"/>
              <a:ext cx="78" cy="6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5"/>
                </a:cxn>
                <a:cxn ang="0">
                  <a:pos x="2" y="8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14" y="12"/>
                </a:cxn>
              </a:cxnLst>
              <a:rect l="0" t="0" r="r" b="b"/>
              <a:pathLst>
                <a:path w="31" h="25">
                  <a:moveTo>
                    <a:pt x="18" y="0"/>
                  </a:moveTo>
                  <a:cubicBezTo>
                    <a:pt x="22" y="0"/>
                    <a:pt x="26" y="0"/>
                    <a:pt x="27" y="5"/>
                  </a:cubicBezTo>
                  <a:cubicBezTo>
                    <a:pt x="31" y="22"/>
                    <a:pt x="0" y="25"/>
                    <a:pt x="2" y="8"/>
                  </a:cubicBezTo>
                  <a:cubicBezTo>
                    <a:pt x="3" y="1"/>
                    <a:pt x="10" y="0"/>
                    <a:pt x="18" y="0"/>
                  </a:cubicBezTo>
                  <a:close/>
                  <a:moveTo>
                    <a:pt x="14" y="12"/>
                  </a:moveTo>
                  <a:cubicBezTo>
                    <a:pt x="18" y="14"/>
                    <a:pt x="21" y="8"/>
                    <a:pt x="17" y="7"/>
                  </a:cubicBezTo>
                  <a:cubicBezTo>
                    <a:pt x="17" y="9"/>
                    <a:pt x="14" y="8"/>
                    <a:pt x="14" y="12"/>
                  </a:cubicBezTo>
                  <a:close/>
                </a:path>
              </a:pathLst>
            </a:custGeom>
            <a:solidFill>
              <a:srgbClr val="F1AA25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5"/>
            <p:cNvSpPr>
              <a:spLocks noEditPoints="1"/>
            </p:cNvSpPr>
            <p:nvPr/>
          </p:nvSpPr>
          <p:spPr bwMode="auto">
            <a:xfrm>
              <a:off x="785" y="4052"/>
              <a:ext cx="92" cy="79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17" y="31"/>
                </a:cxn>
                <a:cxn ang="0">
                  <a:pos x="1" y="18"/>
                </a:cxn>
                <a:cxn ang="0">
                  <a:pos x="11" y="1"/>
                </a:cxn>
                <a:cxn ang="0">
                  <a:pos x="36" y="7"/>
                </a:cxn>
                <a:cxn ang="0">
                  <a:pos x="12" y="22"/>
                </a:cxn>
                <a:cxn ang="0">
                  <a:pos x="24" y="10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36" h="31">
                  <a:moveTo>
                    <a:pt x="36" y="7"/>
                  </a:moveTo>
                  <a:cubicBezTo>
                    <a:pt x="36" y="23"/>
                    <a:pt x="28" y="31"/>
                    <a:pt x="17" y="31"/>
                  </a:cubicBezTo>
                  <a:cubicBezTo>
                    <a:pt x="8" y="31"/>
                    <a:pt x="1" y="25"/>
                    <a:pt x="1" y="18"/>
                  </a:cubicBezTo>
                  <a:cubicBezTo>
                    <a:pt x="0" y="11"/>
                    <a:pt x="7" y="7"/>
                    <a:pt x="11" y="1"/>
                  </a:cubicBezTo>
                  <a:cubicBezTo>
                    <a:pt x="19" y="2"/>
                    <a:pt x="31" y="0"/>
                    <a:pt x="36" y="7"/>
                  </a:cubicBezTo>
                  <a:close/>
                  <a:moveTo>
                    <a:pt x="12" y="22"/>
                  </a:moveTo>
                  <a:cubicBezTo>
                    <a:pt x="14" y="16"/>
                    <a:pt x="25" y="15"/>
                    <a:pt x="24" y="10"/>
                  </a:cubicBezTo>
                  <a:cubicBezTo>
                    <a:pt x="22" y="15"/>
                    <a:pt x="9" y="14"/>
                    <a:pt x="12" y="22"/>
                  </a:cubicBezTo>
                  <a:close/>
                  <a:moveTo>
                    <a:pt x="20" y="22"/>
                  </a:moveTo>
                  <a:cubicBezTo>
                    <a:pt x="26" y="22"/>
                    <a:pt x="23" y="18"/>
                    <a:pt x="20" y="22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36"/>
            <p:cNvSpPr>
              <a:spLocks noEditPoints="1"/>
            </p:cNvSpPr>
            <p:nvPr/>
          </p:nvSpPr>
          <p:spPr bwMode="auto">
            <a:xfrm>
              <a:off x="234" y="4121"/>
              <a:ext cx="89" cy="89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8" y="31"/>
                </a:cxn>
                <a:cxn ang="0">
                  <a:pos x="22" y="34"/>
                </a:cxn>
                <a:cxn ang="0">
                  <a:pos x="4" y="9"/>
                </a:cxn>
                <a:cxn ang="0">
                  <a:pos x="30" y="4"/>
                </a:cxn>
                <a:cxn ang="0">
                  <a:pos x="17" y="18"/>
                </a:cxn>
                <a:cxn ang="0">
                  <a:pos x="24" y="11"/>
                </a:cxn>
                <a:cxn ang="0">
                  <a:pos x="17" y="18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2" y="24"/>
                </a:cxn>
              </a:cxnLst>
              <a:rect l="0" t="0" r="r" b="b"/>
              <a:pathLst>
                <a:path w="35" h="35">
                  <a:moveTo>
                    <a:pt x="30" y="4"/>
                  </a:moveTo>
                  <a:cubicBezTo>
                    <a:pt x="34" y="12"/>
                    <a:pt x="35" y="26"/>
                    <a:pt x="28" y="31"/>
                  </a:cubicBezTo>
                  <a:cubicBezTo>
                    <a:pt x="28" y="31"/>
                    <a:pt x="23" y="34"/>
                    <a:pt x="22" y="34"/>
                  </a:cubicBezTo>
                  <a:cubicBezTo>
                    <a:pt x="10" y="35"/>
                    <a:pt x="0" y="19"/>
                    <a:pt x="4" y="9"/>
                  </a:cubicBezTo>
                  <a:cubicBezTo>
                    <a:pt x="8" y="1"/>
                    <a:pt x="20" y="0"/>
                    <a:pt x="30" y="4"/>
                  </a:cubicBezTo>
                  <a:close/>
                  <a:moveTo>
                    <a:pt x="17" y="18"/>
                  </a:moveTo>
                  <a:cubicBezTo>
                    <a:pt x="20" y="16"/>
                    <a:pt x="23" y="14"/>
                    <a:pt x="24" y="11"/>
                  </a:cubicBezTo>
                  <a:cubicBezTo>
                    <a:pt x="21" y="12"/>
                    <a:pt x="19" y="15"/>
                    <a:pt x="17" y="18"/>
                  </a:cubicBezTo>
                  <a:close/>
                  <a:moveTo>
                    <a:pt x="22" y="24"/>
                  </a:moveTo>
                  <a:cubicBezTo>
                    <a:pt x="24" y="25"/>
                    <a:pt x="27" y="22"/>
                    <a:pt x="24" y="21"/>
                  </a:cubicBezTo>
                  <a:cubicBezTo>
                    <a:pt x="24" y="23"/>
                    <a:pt x="23" y="23"/>
                    <a:pt x="22" y="24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37"/>
            <p:cNvSpPr>
              <a:spLocks noEditPoints="1"/>
            </p:cNvSpPr>
            <p:nvPr/>
          </p:nvSpPr>
          <p:spPr bwMode="auto">
            <a:xfrm>
              <a:off x="0" y="3899"/>
              <a:ext cx="1250" cy="421"/>
            </a:xfrm>
            <a:custGeom>
              <a:avLst/>
              <a:gdLst/>
              <a:ahLst/>
              <a:cxnLst>
                <a:cxn ang="0">
                  <a:pos x="471" y="91"/>
                </a:cxn>
                <a:cxn ang="0">
                  <a:pos x="400" y="145"/>
                </a:cxn>
                <a:cxn ang="0">
                  <a:pos x="287" y="143"/>
                </a:cxn>
                <a:cxn ang="0">
                  <a:pos x="195" y="149"/>
                </a:cxn>
                <a:cxn ang="0">
                  <a:pos x="40" y="159"/>
                </a:cxn>
                <a:cxn ang="0">
                  <a:pos x="12" y="107"/>
                </a:cxn>
                <a:cxn ang="0">
                  <a:pos x="62" y="18"/>
                </a:cxn>
                <a:cxn ang="0">
                  <a:pos x="163" y="28"/>
                </a:cxn>
                <a:cxn ang="0">
                  <a:pos x="238" y="10"/>
                </a:cxn>
                <a:cxn ang="0">
                  <a:pos x="272" y="36"/>
                </a:cxn>
                <a:cxn ang="0">
                  <a:pos x="340" y="4"/>
                </a:cxn>
                <a:cxn ang="0">
                  <a:pos x="428" y="21"/>
                </a:cxn>
                <a:cxn ang="0">
                  <a:pos x="485" y="17"/>
                </a:cxn>
                <a:cxn ang="0">
                  <a:pos x="420" y="14"/>
                </a:cxn>
                <a:cxn ang="0">
                  <a:pos x="395" y="106"/>
                </a:cxn>
                <a:cxn ang="0">
                  <a:pos x="424" y="135"/>
                </a:cxn>
                <a:cxn ang="0">
                  <a:pos x="448" y="16"/>
                </a:cxn>
                <a:cxn ang="0">
                  <a:pos x="327" y="12"/>
                </a:cxn>
                <a:cxn ang="0">
                  <a:pos x="324" y="105"/>
                </a:cxn>
                <a:cxn ang="0">
                  <a:pos x="362" y="76"/>
                </a:cxn>
                <a:cxn ang="0">
                  <a:pos x="339" y="13"/>
                </a:cxn>
                <a:cxn ang="0">
                  <a:pos x="364" y="38"/>
                </a:cxn>
                <a:cxn ang="0">
                  <a:pos x="210" y="100"/>
                </a:cxn>
                <a:cxn ang="0">
                  <a:pos x="185" y="88"/>
                </a:cxn>
                <a:cxn ang="0">
                  <a:pos x="234" y="110"/>
                </a:cxn>
                <a:cxn ang="0">
                  <a:pos x="366" y="52"/>
                </a:cxn>
                <a:cxn ang="0">
                  <a:pos x="169" y="39"/>
                </a:cxn>
                <a:cxn ang="0">
                  <a:pos x="43" y="141"/>
                </a:cxn>
                <a:cxn ang="0">
                  <a:pos x="163" y="126"/>
                </a:cxn>
                <a:cxn ang="0">
                  <a:pos x="110" y="71"/>
                </a:cxn>
                <a:cxn ang="0">
                  <a:pos x="270" y="66"/>
                </a:cxn>
                <a:cxn ang="0">
                  <a:pos x="367" y="62"/>
                </a:cxn>
                <a:cxn ang="0">
                  <a:pos x="66" y="23"/>
                </a:cxn>
                <a:cxn ang="0">
                  <a:pos x="165" y="55"/>
                </a:cxn>
                <a:cxn ang="0">
                  <a:pos x="32" y="62"/>
                </a:cxn>
                <a:cxn ang="0">
                  <a:pos x="265" y="77"/>
                </a:cxn>
                <a:cxn ang="0">
                  <a:pos x="182" y="61"/>
                </a:cxn>
                <a:cxn ang="0">
                  <a:pos x="410" y="85"/>
                </a:cxn>
                <a:cxn ang="0">
                  <a:pos x="406" y="99"/>
                </a:cxn>
                <a:cxn ang="0">
                  <a:pos x="30" y="74"/>
                </a:cxn>
                <a:cxn ang="0">
                  <a:pos x="30" y="74"/>
                </a:cxn>
                <a:cxn ang="0">
                  <a:pos x="286" y="75"/>
                </a:cxn>
                <a:cxn ang="0">
                  <a:pos x="404" y="109"/>
                </a:cxn>
                <a:cxn ang="0">
                  <a:pos x="371" y="93"/>
                </a:cxn>
                <a:cxn ang="0">
                  <a:pos x="54" y="66"/>
                </a:cxn>
                <a:cxn ang="0">
                  <a:pos x="263" y="98"/>
                </a:cxn>
                <a:cxn ang="0">
                  <a:pos x="403" y="122"/>
                </a:cxn>
                <a:cxn ang="0">
                  <a:pos x="278" y="97"/>
                </a:cxn>
                <a:cxn ang="0">
                  <a:pos x="52" y="80"/>
                </a:cxn>
                <a:cxn ang="0">
                  <a:pos x="403" y="130"/>
                </a:cxn>
                <a:cxn ang="0">
                  <a:pos x="410" y="134"/>
                </a:cxn>
                <a:cxn ang="0">
                  <a:pos x="44" y="110"/>
                </a:cxn>
                <a:cxn ang="0">
                  <a:pos x="160" y="137"/>
                </a:cxn>
                <a:cxn ang="0">
                  <a:pos x="40" y="124"/>
                </a:cxn>
                <a:cxn ang="0">
                  <a:pos x="35" y="140"/>
                </a:cxn>
              </a:cxnLst>
              <a:rect l="0" t="0" r="r" b="b"/>
              <a:pathLst>
                <a:path w="492" h="165">
                  <a:moveTo>
                    <a:pt x="489" y="11"/>
                  </a:moveTo>
                  <a:cubicBezTo>
                    <a:pt x="492" y="20"/>
                    <a:pt x="492" y="30"/>
                    <a:pt x="488" y="41"/>
                  </a:cubicBezTo>
                  <a:cubicBezTo>
                    <a:pt x="486" y="47"/>
                    <a:pt x="482" y="52"/>
                    <a:pt x="480" y="58"/>
                  </a:cubicBezTo>
                  <a:cubicBezTo>
                    <a:pt x="478" y="62"/>
                    <a:pt x="478" y="66"/>
                    <a:pt x="477" y="71"/>
                  </a:cubicBezTo>
                  <a:cubicBezTo>
                    <a:pt x="475" y="77"/>
                    <a:pt x="472" y="85"/>
                    <a:pt x="471" y="91"/>
                  </a:cubicBezTo>
                  <a:cubicBezTo>
                    <a:pt x="471" y="93"/>
                    <a:pt x="472" y="95"/>
                    <a:pt x="472" y="98"/>
                  </a:cubicBezTo>
                  <a:cubicBezTo>
                    <a:pt x="469" y="112"/>
                    <a:pt x="463" y="125"/>
                    <a:pt x="462" y="140"/>
                  </a:cubicBezTo>
                  <a:cubicBezTo>
                    <a:pt x="446" y="139"/>
                    <a:pt x="429" y="142"/>
                    <a:pt x="415" y="146"/>
                  </a:cubicBezTo>
                  <a:cubicBezTo>
                    <a:pt x="412" y="143"/>
                    <a:pt x="407" y="142"/>
                    <a:pt x="404" y="139"/>
                  </a:cubicBezTo>
                  <a:cubicBezTo>
                    <a:pt x="402" y="141"/>
                    <a:pt x="402" y="144"/>
                    <a:pt x="400" y="145"/>
                  </a:cubicBezTo>
                  <a:cubicBezTo>
                    <a:pt x="387" y="142"/>
                    <a:pt x="376" y="146"/>
                    <a:pt x="369" y="141"/>
                  </a:cubicBezTo>
                  <a:cubicBezTo>
                    <a:pt x="348" y="150"/>
                    <a:pt x="332" y="133"/>
                    <a:pt x="330" y="115"/>
                  </a:cubicBezTo>
                  <a:cubicBezTo>
                    <a:pt x="322" y="111"/>
                    <a:pt x="318" y="117"/>
                    <a:pt x="315" y="121"/>
                  </a:cubicBezTo>
                  <a:cubicBezTo>
                    <a:pt x="316" y="136"/>
                    <a:pt x="306" y="144"/>
                    <a:pt x="294" y="145"/>
                  </a:cubicBezTo>
                  <a:cubicBezTo>
                    <a:pt x="291" y="145"/>
                    <a:pt x="290" y="143"/>
                    <a:pt x="287" y="143"/>
                  </a:cubicBezTo>
                  <a:cubicBezTo>
                    <a:pt x="283" y="143"/>
                    <a:pt x="279" y="145"/>
                    <a:pt x="276" y="144"/>
                  </a:cubicBezTo>
                  <a:cubicBezTo>
                    <a:pt x="273" y="144"/>
                    <a:pt x="269" y="140"/>
                    <a:pt x="265" y="141"/>
                  </a:cubicBezTo>
                  <a:cubicBezTo>
                    <a:pt x="262" y="141"/>
                    <a:pt x="259" y="143"/>
                    <a:pt x="255" y="144"/>
                  </a:cubicBezTo>
                  <a:cubicBezTo>
                    <a:pt x="249" y="144"/>
                    <a:pt x="241" y="144"/>
                    <a:pt x="234" y="145"/>
                  </a:cubicBezTo>
                  <a:cubicBezTo>
                    <a:pt x="220" y="146"/>
                    <a:pt x="208" y="147"/>
                    <a:pt x="195" y="149"/>
                  </a:cubicBezTo>
                  <a:cubicBezTo>
                    <a:pt x="184" y="151"/>
                    <a:pt x="174" y="150"/>
                    <a:pt x="167" y="156"/>
                  </a:cubicBezTo>
                  <a:cubicBezTo>
                    <a:pt x="161" y="153"/>
                    <a:pt x="158" y="148"/>
                    <a:pt x="148" y="147"/>
                  </a:cubicBezTo>
                  <a:cubicBezTo>
                    <a:pt x="146" y="148"/>
                    <a:pt x="146" y="146"/>
                    <a:pt x="146" y="144"/>
                  </a:cubicBezTo>
                  <a:cubicBezTo>
                    <a:pt x="120" y="156"/>
                    <a:pt x="81" y="154"/>
                    <a:pt x="46" y="155"/>
                  </a:cubicBezTo>
                  <a:cubicBezTo>
                    <a:pt x="43" y="155"/>
                    <a:pt x="43" y="159"/>
                    <a:pt x="40" y="159"/>
                  </a:cubicBezTo>
                  <a:cubicBezTo>
                    <a:pt x="29" y="155"/>
                    <a:pt x="15" y="160"/>
                    <a:pt x="6" y="165"/>
                  </a:cubicBezTo>
                  <a:cubicBezTo>
                    <a:pt x="3" y="164"/>
                    <a:pt x="3" y="162"/>
                    <a:pt x="0" y="161"/>
                  </a:cubicBezTo>
                  <a:cubicBezTo>
                    <a:pt x="4" y="155"/>
                    <a:pt x="3" y="148"/>
                    <a:pt x="4" y="140"/>
                  </a:cubicBezTo>
                  <a:cubicBezTo>
                    <a:pt x="4" y="138"/>
                    <a:pt x="7" y="136"/>
                    <a:pt x="7" y="134"/>
                  </a:cubicBezTo>
                  <a:cubicBezTo>
                    <a:pt x="10" y="126"/>
                    <a:pt x="10" y="117"/>
                    <a:pt x="12" y="107"/>
                  </a:cubicBezTo>
                  <a:cubicBezTo>
                    <a:pt x="14" y="100"/>
                    <a:pt x="17" y="92"/>
                    <a:pt x="19" y="84"/>
                  </a:cubicBezTo>
                  <a:cubicBezTo>
                    <a:pt x="21" y="77"/>
                    <a:pt x="24" y="69"/>
                    <a:pt x="25" y="63"/>
                  </a:cubicBezTo>
                  <a:cubicBezTo>
                    <a:pt x="26" y="58"/>
                    <a:pt x="23" y="52"/>
                    <a:pt x="25" y="48"/>
                  </a:cubicBezTo>
                  <a:cubicBezTo>
                    <a:pt x="28" y="40"/>
                    <a:pt x="38" y="37"/>
                    <a:pt x="44" y="33"/>
                  </a:cubicBezTo>
                  <a:cubicBezTo>
                    <a:pt x="51" y="28"/>
                    <a:pt x="56" y="22"/>
                    <a:pt x="62" y="18"/>
                  </a:cubicBezTo>
                  <a:cubicBezTo>
                    <a:pt x="79" y="18"/>
                    <a:pt x="100" y="9"/>
                    <a:pt x="119" y="14"/>
                  </a:cubicBezTo>
                  <a:cubicBezTo>
                    <a:pt x="126" y="16"/>
                    <a:pt x="131" y="22"/>
                    <a:pt x="137" y="25"/>
                  </a:cubicBezTo>
                  <a:cubicBezTo>
                    <a:pt x="141" y="37"/>
                    <a:pt x="137" y="53"/>
                    <a:pt x="129" y="59"/>
                  </a:cubicBezTo>
                  <a:cubicBezTo>
                    <a:pt x="141" y="60"/>
                    <a:pt x="150" y="62"/>
                    <a:pt x="156" y="66"/>
                  </a:cubicBezTo>
                  <a:cubicBezTo>
                    <a:pt x="158" y="53"/>
                    <a:pt x="162" y="41"/>
                    <a:pt x="163" y="28"/>
                  </a:cubicBezTo>
                  <a:cubicBezTo>
                    <a:pt x="166" y="27"/>
                    <a:pt x="168" y="25"/>
                    <a:pt x="172" y="26"/>
                  </a:cubicBezTo>
                  <a:cubicBezTo>
                    <a:pt x="179" y="21"/>
                    <a:pt x="189" y="19"/>
                    <a:pt x="194" y="12"/>
                  </a:cubicBezTo>
                  <a:cubicBezTo>
                    <a:pt x="197" y="13"/>
                    <a:pt x="200" y="13"/>
                    <a:pt x="203" y="13"/>
                  </a:cubicBezTo>
                  <a:cubicBezTo>
                    <a:pt x="210" y="11"/>
                    <a:pt x="219" y="12"/>
                    <a:pt x="226" y="11"/>
                  </a:cubicBezTo>
                  <a:cubicBezTo>
                    <a:pt x="231" y="11"/>
                    <a:pt x="235" y="6"/>
                    <a:pt x="238" y="10"/>
                  </a:cubicBezTo>
                  <a:cubicBezTo>
                    <a:pt x="237" y="23"/>
                    <a:pt x="229" y="36"/>
                    <a:pt x="226" y="49"/>
                  </a:cubicBezTo>
                  <a:cubicBezTo>
                    <a:pt x="222" y="66"/>
                    <a:pt x="220" y="84"/>
                    <a:pt x="216" y="104"/>
                  </a:cubicBezTo>
                  <a:cubicBezTo>
                    <a:pt x="226" y="102"/>
                    <a:pt x="234" y="104"/>
                    <a:pt x="244" y="102"/>
                  </a:cubicBezTo>
                  <a:cubicBezTo>
                    <a:pt x="251" y="90"/>
                    <a:pt x="260" y="76"/>
                    <a:pt x="260" y="57"/>
                  </a:cubicBezTo>
                  <a:cubicBezTo>
                    <a:pt x="267" y="53"/>
                    <a:pt x="268" y="43"/>
                    <a:pt x="272" y="36"/>
                  </a:cubicBezTo>
                  <a:cubicBezTo>
                    <a:pt x="277" y="35"/>
                    <a:pt x="282" y="34"/>
                    <a:pt x="285" y="29"/>
                  </a:cubicBezTo>
                  <a:cubicBezTo>
                    <a:pt x="292" y="27"/>
                    <a:pt x="302" y="22"/>
                    <a:pt x="310" y="17"/>
                  </a:cubicBezTo>
                  <a:cubicBezTo>
                    <a:pt x="314" y="14"/>
                    <a:pt x="318" y="8"/>
                    <a:pt x="325" y="9"/>
                  </a:cubicBezTo>
                  <a:cubicBezTo>
                    <a:pt x="326" y="9"/>
                    <a:pt x="332" y="8"/>
                    <a:pt x="329" y="11"/>
                  </a:cubicBezTo>
                  <a:cubicBezTo>
                    <a:pt x="333" y="8"/>
                    <a:pt x="335" y="4"/>
                    <a:pt x="340" y="4"/>
                  </a:cubicBezTo>
                  <a:cubicBezTo>
                    <a:pt x="351" y="4"/>
                    <a:pt x="360" y="17"/>
                    <a:pt x="362" y="27"/>
                  </a:cubicBezTo>
                  <a:cubicBezTo>
                    <a:pt x="365" y="24"/>
                    <a:pt x="371" y="22"/>
                    <a:pt x="376" y="19"/>
                  </a:cubicBezTo>
                  <a:cubicBezTo>
                    <a:pt x="383" y="14"/>
                    <a:pt x="388" y="5"/>
                    <a:pt x="396" y="3"/>
                  </a:cubicBezTo>
                  <a:cubicBezTo>
                    <a:pt x="405" y="0"/>
                    <a:pt x="417" y="4"/>
                    <a:pt x="427" y="9"/>
                  </a:cubicBezTo>
                  <a:cubicBezTo>
                    <a:pt x="429" y="13"/>
                    <a:pt x="429" y="14"/>
                    <a:pt x="428" y="21"/>
                  </a:cubicBezTo>
                  <a:cubicBezTo>
                    <a:pt x="435" y="19"/>
                    <a:pt x="443" y="9"/>
                    <a:pt x="454" y="8"/>
                  </a:cubicBezTo>
                  <a:cubicBezTo>
                    <a:pt x="456" y="6"/>
                    <a:pt x="459" y="5"/>
                    <a:pt x="460" y="3"/>
                  </a:cubicBezTo>
                  <a:cubicBezTo>
                    <a:pt x="472" y="2"/>
                    <a:pt x="483" y="6"/>
                    <a:pt x="489" y="11"/>
                  </a:cubicBezTo>
                  <a:close/>
                  <a:moveTo>
                    <a:pt x="470" y="71"/>
                  </a:moveTo>
                  <a:cubicBezTo>
                    <a:pt x="475" y="51"/>
                    <a:pt x="487" y="35"/>
                    <a:pt x="485" y="17"/>
                  </a:cubicBezTo>
                  <a:cubicBezTo>
                    <a:pt x="481" y="10"/>
                    <a:pt x="472" y="11"/>
                    <a:pt x="462" y="10"/>
                  </a:cubicBezTo>
                  <a:cubicBezTo>
                    <a:pt x="450" y="17"/>
                    <a:pt x="453" y="38"/>
                    <a:pt x="446" y="48"/>
                  </a:cubicBezTo>
                  <a:cubicBezTo>
                    <a:pt x="436" y="51"/>
                    <a:pt x="429" y="45"/>
                    <a:pt x="418" y="47"/>
                  </a:cubicBezTo>
                  <a:cubicBezTo>
                    <a:pt x="417" y="43"/>
                    <a:pt x="414" y="41"/>
                    <a:pt x="414" y="36"/>
                  </a:cubicBezTo>
                  <a:cubicBezTo>
                    <a:pt x="414" y="30"/>
                    <a:pt x="423" y="20"/>
                    <a:pt x="420" y="14"/>
                  </a:cubicBezTo>
                  <a:cubicBezTo>
                    <a:pt x="416" y="9"/>
                    <a:pt x="404" y="9"/>
                    <a:pt x="395" y="10"/>
                  </a:cubicBezTo>
                  <a:cubicBezTo>
                    <a:pt x="396" y="22"/>
                    <a:pt x="392" y="42"/>
                    <a:pt x="394" y="52"/>
                  </a:cubicBezTo>
                  <a:cubicBezTo>
                    <a:pt x="386" y="80"/>
                    <a:pt x="382" y="110"/>
                    <a:pt x="375" y="135"/>
                  </a:cubicBezTo>
                  <a:cubicBezTo>
                    <a:pt x="380" y="137"/>
                    <a:pt x="389" y="137"/>
                    <a:pt x="394" y="137"/>
                  </a:cubicBezTo>
                  <a:cubicBezTo>
                    <a:pt x="395" y="122"/>
                    <a:pt x="398" y="115"/>
                    <a:pt x="395" y="106"/>
                  </a:cubicBezTo>
                  <a:cubicBezTo>
                    <a:pt x="402" y="98"/>
                    <a:pt x="401" y="82"/>
                    <a:pt x="407" y="71"/>
                  </a:cubicBezTo>
                  <a:cubicBezTo>
                    <a:pt x="411" y="70"/>
                    <a:pt x="416" y="72"/>
                    <a:pt x="420" y="71"/>
                  </a:cubicBezTo>
                  <a:cubicBezTo>
                    <a:pt x="426" y="71"/>
                    <a:pt x="431" y="67"/>
                    <a:pt x="435" y="68"/>
                  </a:cubicBezTo>
                  <a:cubicBezTo>
                    <a:pt x="436" y="69"/>
                    <a:pt x="440" y="69"/>
                    <a:pt x="440" y="72"/>
                  </a:cubicBezTo>
                  <a:cubicBezTo>
                    <a:pt x="442" y="97"/>
                    <a:pt x="427" y="111"/>
                    <a:pt x="424" y="135"/>
                  </a:cubicBezTo>
                  <a:cubicBezTo>
                    <a:pt x="434" y="134"/>
                    <a:pt x="445" y="133"/>
                    <a:pt x="455" y="132"/>
                  </a:cubicBezTo>
                  <a:cubicBezTo>
                    <a:pt x="462" y="111"/>
                    <a:pt x="464" y="92"/>
                    <a:pt x="470" y="71"/>
                  </a:cubicBezTo>
                  <a:close/>
                  <a:moveTo>
                    <a:pt x="423" y="33"/>
                  </a:moveTo>
                  <a:cubicBezTo>
                    <a:pt x="428" y="32"/>
                    <a:pt x="431" y="30"/>
                    <a:pt x="435" y="27"/>
                  </a:cubicBezTo>
                  <a:cubicBezTo>
                    <a:pt x="441" y="24"/>
                    <a:pt x="448" y="22"/>
                    <a:pt x="448" y="16"/>
                  </a:cubicBezTo>
                  <a:cubicBezTo>
                    <a:pt x="441" y="23"/>
                    <a:pt x="430" y="26"/>
                    <a:pt x="423" y="33"/>
                  </a:cubicBezTo>
                  <a:close/>
                  <a:moveTo>
                    <a:pt x="284" y="42"/>
                  </a:moveTo>
                  <a:cubicBezTo>
                    <a:pt x="282" y="42"/>
                    <a:pt x="280" y="42"/>
                    <a:pt x="278" y="41"/>
                  </a:cubicBezTo>
                  <a:cubicBezTo>
                    <a:pt x="279" y="45"/>
                    <a:pt x="274" y="46"/>
                    <a:pt x="276" y="48"/>
                  </a:cubicBezTo>
                  <a:cubicBezTo>
                    <a:pt x="294" y="37"/>
                    <a:pt x="317" y="28"/>
                    <a:pt x="327" y="12"/>
                  </a:cubicBezTo>
                  <a:cubicBezTo>
                    <a:pt x="315" y="25"/>
                    <a:pt x="297" y="31"/>
                    <a:pt x="284" y="42"/>
                  </a:cubicBezTo>
                  <a:close/>
                  <a:moveTo>
                    <a:pt x="339" y="13"/>
                  </a:moveTo>
                  <a:cubicBezTo>
                    <a:pt x="304" y="38"/>
                    <a:pt x="290" y="87"/>
                    <a:pt x="274" y="134"/>
                  </a:cubicBezTo>
                  <a:cubicBezTo>
                    <a:pt x="281" y="139"/>
                    <a:pt x="296" y="136"/>
                    <a:pt x="303" y="133"/>
                  </a:cubicBezTo>
                  <a:cubicBezTo>
                    <a:pt x="308" y="122"/>
                    <a:pt x="311" y="105"/>
                    <a:pt x="324" y="105"/>
                  </a:cubicBezTo>
                  <a:cubicBezTo>
                    <a:pt x="328" y="105"/>
                    <a:pt x="331" y="108"/>
                    <a:pt x="337" y="110"/>
                  </a:cubicBezTo>
                  <a:cubicBezTo>
                    <a:pt x="338" y="125"/>
                    <a:pt x="349" y="142"/>
                    <a:pt x="365" y="134"/>
                  </a:cubicBezTo>
                  <a:cubicBezTo>
                    <a:pt x="371" y="118"/>
                    <a:pt x="363" y="106"/>
                    <a:pt x="364" y="88"/>
                  </a:cubicBezTo>
                  <a:cubicBezTo>
                    <a:pt x="363" y="86"/>
                    <a:pt x="360" y="86"/>
                    <a:pt x="360" y="83"/>
                  </a:cubicBezTo>
                  <a:cubicBezTo>
                    <a:pt x="361" y="81"/>
                    <a:pt x="362" y="79"/>
                    <a:pt x="362" y="76"/>
                  </a:cubicBezTo>
                  <a:cubicBezTo>
                    <a:pt x="360" y="75"/>
                    <a:pt x="359" y="73"/>
                    <a:pt x="358" y="71"/>
                  </a:cubicBezTo>
                  <a:cubicBezTo>
                    <a:pt x="362" y="64"/>
                    <a:pt x="357" y="60"/>
                    <a:pt x="359" y="53"/>
                  </a:cubicBezTo>
                  <a:cubicBezTo>
                    <a:pt x="357" y="53"/>
                    <a:pt x="351" y="55"/>
                    <a:pt x="350" y="51"/>
                  </a:cubicBezTo>
                  <a:cubicBezTo>
                    <a:pt x="350" y="46"/>
                    <a:pt x="356" y="46"/>
                    <a:pt x="358" y="43"/>
                  </a:cubicBezTo>
                  <a:cubicBezTo>
                    <a:pt x="354" y="31"/>
                    <a:pt x="355" y="15"/>
                    <a:pt x="339" y="13"/>
                  </a:cubicBezTo>
                  <a:close/>
                  <a:moveTo>
                    <a:pt x="364" y="38"/>
                  </a:moveTo>
                  <a:cubicBezTo>
                    <a:pt x="367" y="38"/>
                    <a:pt x="372" y="35"/>
                    <a:pt x="376" y="32"/>
                  </a:cubicBezTo>
                  <a:cubicBezTo>
                    <a:pt x="380" y="29"/>
                    <a:pt x="383" y="24"/>
                    <a:pt x="387" y="22"/>
                  </a:cubicBezTo>
                  <a:cubicBezTo>
                    <a:pt x="386" y="20"/>
                    <a:pt x="391" y="18"/>
                    <a:pt x="388" y="17"/>
                  </a:cubicBezTo>
                  <a:cubicBezTo>
                    <a:pt x="380" y="24"/>
                    <a:pt x="371" y="30"/>
                    <a:pt x="364" y="38"/>
                  </a:cubicBezTo>
                  <a:close/>
                  <a:moveTo>
                    <a:pt x="427" y="38"/>
                  </a:moveTo>
                  <a:cubicBezTo>
                    <a:pt x="432" y="41"/>
                    <a:pt x="437" y="35"/>
                    <a:pt x="440" y="32"/>
                  </a:cubicBezTo>
                  <a:cubicBezTo>
                    <a:pt x="442" y="32"/>
                    <a:pt x="446" y="33"/>
                    <a:pt x="444" y="30"/>
                  </a:cubicBezTo>
                  <a:cubicBezTo>
                    <a:pt x="439" y="33"/>
                    <a:pt x="432" y="34"/>
                    <a:pt x="427" y="38"/>
                  </a:cubicBezTo>
                  <a:close/>
                  <a:moveTo>
                    <a:pt x="210" y="100"/>
                  </a:moveTo>
                  <a:cubicBezTo>
                    <a:pt x="215" y="72"/>
                    <a:pt x="221" y="40"/>
                    <a:pt x="230" y="18"/>
                  </a:cubicBezTo>
                  <a:cubicBezTo>
                    <a:pt x="220" y="16"/>
                    <a:pt x="208" y="19"/>
                    <a:pt x="199" y="21"/>
                  </a:cubicBezTo>
                  <a:cubicBezTo>
                    <a:pt x="195" y="31"/>
                    <a:pt x="194" y="42"/>
                    <a:pt x="191" y="54"/>
                  </a:cubicBezTo>
                  <a:cubicBezTo>
                    <a:pt x="190" y="58"/>
                    <a:pt x="187" y="62"/>
                    <a:pt x="186" y="67"/>
                  </a:cubicBezTo>
                  <a:cubicBezTo>
                    <a:pt x="185" y="73"/>
                    <a:pt x="186" y="81"/>
                    <a:pt x="185" y="88"/>
                  </a:cubicBezTo>
                  <a:cubicBezTo>
                    <a:pt x="182" y="99"/>
                    <a:pt x="176" y="110"/>
                    <a:pt x="174" y="122"/>
                  </a:cubicBezTo>
                  <a:cubicBezTo>
                    <a:pt x="172" y="129"/>
                    <a:pt x="173" y="138"/>
                    <a:pt x="172" y="145"/>
                  </a:cubicBezTo>
                  <a:cubicBezTo>
                    <a:pt x="203" y="143"/>
                    <a:pt x="233" y="139"/>
                    <a:pt x="263" y="135"/>
                  </a:cubicBezTo>
                  <a:cubicBezTo>
                    <a:pt x="269" y="128"/>
                    <a:pt x="272" y="117"/>
                    <a:pt x="276" y="108"/>
                  </a:cubicBezTo>
                  <a:cubicBezTo>
                    <a:pt x="262" y="108"/>
                    <a:pt x="245" y="109"/>
                    <a:pt x="234" y="110"/>
                  </a:cubicBezTo>
                  <a:cubicBezTo>
                    <a:pt x="228" y="111"/>
                    <a:pt x="224" y="110"/>
                    <a:pt x="219" y="111"/>
                  </a:cubicBezTo>
                  <a:cubicBezTo>
                    <a:pt x="214" y="111"/>
                    <a:pt x="206" y="116"/>
                    <a:pt x="205" y="108"/>
                  </a:cubicBezTo>
                  <a:cubicBezTo>
                    <a:pt x="203" y="104"/>
                    <a:pt x="210" y="105"/>
                    <a:pt x="210" y="100"/>
                  </a:cubicBezTo>
                  <a:close/>
                  <a:moveTo>
                    <a:pt x="366" y="46"/>
                  </a:moveTo>
                  <a:cubicBezTo>
                    <a:pt x="365" y="46"/>
                    <a:pt x="367" y="50"/>
                    <a:pt x="366" y="52"/>
                  </a:cubicBezTo>
                  <a:cubicBezTo>
                    <a:pt x="371" y="49"/>
                    <a:pt x="384" y="44"/>
                    <a:pt x="386" y="37"/>
                  </a:cubicBezTo>
                  <a:cubicBezTo>
                    <a:pt x="386" y="36"/>
                    <a:pt x="388" y="32"/>
                    <a:pt x="385" y="32"/>
                  </a:cubicBezTo>
                  <a:cubicBezTo>
                    <a:pt x="380" y="38"/>
                    <a:pt x="371" y="39"/>
                    <a:pt x="366" y="46"/>
                  </a:cubicBezTo>
                  <a:close/>
                  <a:moveTo>
                    <a:pt x="189" y="24"/>
                  </a:moveTo>
                  <a:cubicBezTo>
                    <a:pt x="182" y="29"/>
                    <a:pt x="172" y="30"/>
                    <a:pt x="169" y="39"/>
                  </a:cubicBezTo>
                  <a:cubicBezTo>
                    <a:pt x="177" y="36"/>
                    <a:pt x="184" y="31"/>
                    <a:pt x="191" y="26"/>
                  </a:cubicBezTo>
                  <a:cubicBezTo>
                    <a:pt x="191" y="24"/>
                    <a:pt x="190" y="23"/>
                    <a:pt x="189" y="24"/>
                  </a:cubicBezTo>
                  <a:close/>
                  <a:moveTo>
                    <a:pt x="129" y="28"/>
                  </a:moveTo>
                  <a:cubicBezTo>
                    <a:pt x="116" y="16"/>
                    <a:pt x="88" y="19"/>
                    <a:pt x="73" y="25"/>
                  </a:cubicBezTo>
                  <a:cubicBezTo>
                    <a:pt x="64" y="66"/>
                    <a:pt x="53" y="103"/>
                    <a:pt x="43" y="141"/>
                  </a:cubicBezTo>
                  <a:cubicBezTo>
                    <a:pt x="48" y="142"/>
                    <a:pt x="47" y="146"/>
                    <a:pt x="46" y="150"/>
                  </a:cubicBezTo>
                  <a:cubicBezTo>
                    <a:pt x="61" y="149"/>
                    <a:pt x="82" y="146"/>
                    <a:pt x="102" y="146"/>
                  </a:cubicBezTo>
                  <a:cubicBezTo>
                    <a:pt x="121" y="145"/>
                    <a:pt x="140" y="143"/>
                    <a:pt x="153" y="135"/>
                  </a:cubicBezTo>
                  <a:cubicBezTo>
                    <a:pt x="154" y="134"/>
                    <a:pt x="155" y="131"/>
                    <a:pt x="157" y="130"/>
                  </a:cubicBezTo>
                  <a:cubicBezTo>
                    <a:pt x="159" y="128"/>
                    <a:pt x="162" y="128"/>
                    <a:pt x="163" y="126"/>
                  </a:cubicBezTo>
                  <a:cubicBezTo>
                    <a:pt x="166" y="123"/>
                    <a:pt x="169" y="114"/>
                    <a:pt x="170" y="107"/>
                  </a:cubicBezTo>
                  <a:cubicBezTo>
                    <a:pt x="173" y="91"/>
                    <a:pt x="167" y="86"/>
                    <a:pt x="161" y="77"/>
                  </a:cubicBezTo>
                  <a:cubicBezTo>
                    <a:pt x="159" y="76"/>
                    <a:pt x="159" y="78"/>
                    <a:pt x="156" y="78"/>
                  </a:cubicBezTo>
                  <a:cubicBezTo>
                    <a:pt x="152" y="69"/>
                    <a:pt x="141" y="65"/>
                    <a:pt x="130" y="66"/>
                  </a:cubicBezTo>
                  <a:cubicBezTo>
                    <a:pt x="122" y="66"/>
                    <a:pt x="116" y="73"/>
                    <a:pt x="110" y="71"/>
                  </a:cubicBezTo>
                  <a:cubicBezTo>
                    <a:pt x="111" y="68"/>
                    <a:pt x="107" y="69"/>
                    <a:pt x="108" y="65"/>
                  </a:cubicBezTo>
                  <a:cubicBezTo>
                    <a:pt x="121" y="60"/>
                    <a:pt x="136" y="47"/>
                    <a:pt x="129" y="28"/>
                  </a:cubicBezTo>
                  <a:close/>
                  <a:moveTo>
                    <a:pt x="270" y="66"/>
                  </a:moveTo>
                  <a:cubicBezTo>
                    <a:pt x="281" y="56"/>
                    <a:pt x="302" y="53"/>
                    <a:pt x="305" y="38"/>
                  </a:cubicBezTo>
                  <a:cubicBezTo>
                    <a:pt x="294" y="48"/>
                    <a:pt x="270" y="49"/>
                    <a:pt x="270" y="66"/>
                  </a:cubicBezTo>
                  <a:close/>
                  <a:moveTo>
                    <a:pt x="367" y="62"/>
                  </a:moveTo>
                  <a:cubicBezTo>
                    <a:pt x="370" y="64"/>
                    <a:pt x="372" y="60"/>
                    <a:pt x="375" y="58"/>
                  </a:cubicBezTo>
                  <a:cubicBezTo>
                    <a:pt x="378" y="56"/>
                    <a:pt x="383" y="54"/>
                    <a:pt x="385" y="50"/>
                  </a:cubicBezTo>
                  <a:cubicBezTo>
                    <a:pt x="385" y="49"/>
                    <a:pt x="385" y="48"/>
                    <a:pt x="384" y="48"/>
                  </a:cubicBezTo>
                  <a:cubicBezTo>
                    <a:pt x="379" y="54"/>
                    <a:pt x="370" y="54"/>
                    <a:pt x="367" y="62"/>
                  </a:cubicBezTo>
                  <a:close/>
                  <a:moveTo>
                    <a:pt x="37" y="47"/>
                  </a:moveTo>
                  <a:cubicBezTo>
                    <a:pt x="36" y="48"/>
                    <a:pt x="32" y="48"/>
                    <a:pt x="34" y="50"/>
                  </a:cubicBezTo>
                  <a:cubicBezTo>
                    <a:pt x="43" y="42"/>
                    <a:pt x="53" y="36"/>
                    <a:pt x="62" y="29"/>
                  </a:cubicBezTo>
                  <a:cubicBezTo>
                    <a:pt x="63" y="29"/>
                    <a:pt x="63" y="30"/>
                    <a:pt x="65" y="30"/>
                  </a:cubicBezTo>
                  <a:cubicBezTo>
                    <a:pt x="65" y="28"/>
                    <a:pt x="68" y="25"/>
                    <a:pt x="66" y="23"/>
                  </a:cubicBezTo>
                  <a:cubicBezTo>
                    <a:pt x="56" y="30"/>
                    <a:pt x="44" y="38"/>
                    <a:pt x="37" y="47"/>
                  </a:cubicBezTo>
                  <a:close/>
                  <a:moveTo>
                    <a:pt x="165" y="55"/>
                  </a:moveTo>
                  <a:cubicBezTo>
                    <a:pt x="173" y="53"/>
                    <a:pt x="177" y="46"/>
                    <a:pt x="185" y="44"/>
                  </a:cubicBezTo>
                  <a:cubicBezTo>
                    <a:pt x="184" y="40"/>
                    <a:pt x="188" y="38"/>
                    <a:pt x="186" y="37"/>
                  </a:cubicBezTo>
                  <a:cubicBezTo>
                    <a:pt x="179" y="43"/>
                    <a:pt x="168" y="44"/>
                    <a:pt x="165" y="55"/>
                  </a:cubicBezTo>
                  <a:close/>
                  <a:moveTo>
                    <a:pt x="369" y="68"/>
                  </a:moveTo>
                  <a:cubicBezTo>
                    <a:pt x="370" y="70"/>
                    <a:pt x="367" y="74"/>
                    <a:pt x="370" y="75"/>
                  </a:cubicBezTo>
                  <a:cubicBezTo>
                    <a:pt x="373" y="69"/>
                    <a:pt x="382" y="70"/>
                    <a:pt x="383" y="62"/>
                  </a:cubicBezTo>
                  <a:cubicBezTo>
                    <a:pt x="379" y="61"/>
                    <a:pt x="373" y="66"/>
                    <a:pt x="369" y="68"/>
                  </a:cubicBezTo>
                  <a:close/>
                  <a:moveTo>
                    <a:pt x="32" y="62"/>
                  </a:moveTo>
                  <a:cubicBezTo>
                    <a:pt x="37" y="62"/>
                    <a:pt x="43" y="57"/>
                    <a:pt x="48" y="53"/>
                  </a:cubicBezTo>
                  <a:cubicBezTo>
                    <a:pt x="53" y="48"/>
                    <a:pt x="59" y="43"/>
                    <a:pt x="62" y="38"/>
                  </a:cubicBezTo>
                  <a:cubicBezTo>
                    <a:pt x="63" y="38"/>
                    <a:pt x="63" y="37"/>
                    <a:pt x="62" y="37"/>
                  </a:cubicBezTo>
                  <a:cubicBezTo>
                    <a:pt x="51" y="45"/>
                    <a:pt x="40" y="52"/>
                    <a:pt x="32" y="62"/>
                  </a:cubicBezTo>
                  <a:close/>
                  <a:moveTo>
                    <a:pt x="265" y="77"/>
                  </a:moveTo>
                  <a:cubicBezTo>
                    <a:pt x="274" y="74"/>
                    <a:pt x="290" y="72"/>
                    <a:pt x="294" y="60"/>
                  </a:cubicBezTo>
                  <a:cubicBezTo>
                    <a:pt x="285" y="63"/>
                    <a:pt x="277" y="66"/>
                    <a:pt x="273" y="74"/>
                  </a:cubicBezTo>
                  <a:cubicBezTo>
                    <a:pt x="271" y="76"/>
                    <a:pt x="265" y="72"/>
                    <a:pt x="265" y="77"/>
                  </a:cubicBezTo>
                  <a:close/>
                  <a:moveTo>
                    <a:pt x="165" y="67"/>
                  </a:moveTo>
                  <a:cubicBezTo>
                    <a:pt x="171" y="65"/>
                    <a:pt x="173" y="59"/>
                    <a:pt x="182" y="61"/>
                  </a:cubicBezTo>
                  <a:cubicBezTo>
                    <a:pt x="183" y="57"/>
                    <a:pt x="180" y="56"/>
                    <a:pt x="182" y="54"/>
                  </a:cubicBezTo>
                  <a:cubicBezTo>
                    <a:pt x="176" y="56"/>
                    <a:pt x="165" y="60"/>
                    <a:pt x="165" y="67"/>
                  </a:cubicBezTo>
                  <a:close/>
                  <a:moveTo>
                    <a:pt x="410" y="85"/>
                  </a:moveTo>
                  <a:cubicBezTo>
                    <a:pt x="416" y="83"/>
                    <a:pt x="422" y="81"/>
                    <a:pt x="426" y="77"/>
                  </a:cubicBezTo>
                  <a:cubicBezTo>
                    <a:pt x="419" y="77"/>
                    <a:pt x="413" y="79"/>
                    <a:pt x="410" y="85"/>
                  </a:cubicBezTo>
                  <a:close/>
                  <a:moveTo>
                    <a:pt x="370" y="80"/>
                  </a:moveTo>
                  <a:cubicBezTo>
                    <a:pt x="370" y="84"/>
                    <a:pt x="370" y="83"/>
                    <a:pt x="371" y="86"/>
                  </a:cubicBezTo>
                  <a:cubicBezTo>
                    <a:pt x="375" y="84"/>
                    <a:pt x="382" y="81"/>
                    <a:pt x="379" y="75"/>
                  </a:cubicBezTo>
                  <a:cubicBezTo>
                    <a:pt x="377" y="77"/>
                    <a:pt x="374" y="79"/>
                    <a:pt x="370" y="80"/>
                  </a:cubicBezTo>
                  <a:close/>
                  <a:moveTo>
                    <a:pt x="406" y="99"/>
                  </a:moveTo>
                  <a:cubicBezTo>
                    <a:pt x="415" y="95"/>
                    <a:pt x="421" y="90"/>
                    <a:pt x="429" y="86"/>
                  </a:cubicBezTo>
                  <a:cubicBezTo>
                    <a:pt x="431" y="86"/>
                    <a:pt x="431" y="87"/>
                    <a:pt x="432" y="88"/>
                  </a:cubicBezTo>
                  <a:cubicBezTo>
                    <a:pt x="432" y="85"/>
                    <a:pt x="435" y="82"/>
                    <a:pt x="433" y="80"/>
                  </a:cubicBezTo>
                  <a:cubicBezTo>
                    <a:pt x="424" y="86"/>
                    <a:pt x="412" y="89"/>
                    <a:pt x="406" y="99"/>
                  </a:cubicBezTo>
                  <a:close/>
                  <a:moveTo>
                    <a:pt x="30" y="74"/>
                  </a:moveTo>
                  <a:cubicBezTo>
                    <a:pt x="29" y="74"/>
                    <a:pt x="26" y="77"/>
                    <a:pt x="28" y="78"/>
                  </a:cubicBezTo>
                  <a:cubicBezTo>
                    <a:pt x="30" y="75"/>
                    <a:pt x="33" y="73"/>
                    <a:pt x="36" y="72"/>
                  </a:cubicBezTo>
                  <a:cubicBezTo>
                    <a:pt x="43" y="67"/>
                    <a:pt x="49" y="62"/>
                    <a:pt x="57" y="58"/>
                  </a:cubicBezTo>
                  <a:cubicBezTo>
                    <a:pt x="57" y="55"/>
                    <a:pt x="60" y="56"/>
                    <a:pt x="59" y="52"/>
                  </a:cubicBezTo>
                  <a:cubicBezTo>
                    <a:pt x="48" y="57"/>
                    <a:pt x="40" y="67"/>
                    <a:pt x="30" y="74"/>
                  </a:cubicBezTo>
                  <a:close/>
                  <a:moveTo>
                    <a:pt x="167" y="74"/>
                  </a:moveTo>
                  <a:cubicBezTo>
                    <a:pt x="172" y="78"/>
                    <a:pt x="183" y="69"/>
                    <a:pt x="179" y="66"/>
                  </a:cubicBezTo>
                  <a:cubicBezTo>
                    <a:pt x="176" y="70"/>
                    <a:pt x="171" y="71"/>
                    <a:pt x="167" y="74"/>
                  </a:cubicBezTo>
                  <a:close/>
                  <a:moveTo>
                    <a:pt x="268" y="85"/>
                  </a:moveTo>
                  <a:cubicBezTo>
                    <a:pt x="275" y="84"/>
                    <a:pt x="286" y="82"/>
                    <a:pt x="286" y="75"/>
                  </a:cubicBezTo>
                  <a:cubicBezTo>
                    <a:pt x="281" y="80"/>
                    <a:pt x="271" y="79"/>
                    <a:pt x="268" y="85"/>
                  </a:cubicBezTo>
                  <a:close/>
                  <a:moveTo>
                    <a:pt x="404" y="109"/>
                  </a:moveTo>
                  <a:cubicBezTo>
                    <a:pt x="414" y="106"/>
                    <a:pt x="422" y="101"/>
                    <a:pt x="430" y="96"/>
                  </a:cubicBezTo>
                  <a:cubicBezTo>
                    <a:pt x="429" y="93"/>
                    <a:pt x="434" y="91"/>
                    <a:pt x="430" y="90"/>
                  </a:cubicBezTo>
                  <a:cubicBezTo>
                    <a:pt x="424" y="100"/>
                    <a:pt x="410" y="100"/>
                    <a:pt x="404" y="109"/>
                  </a:cubicBezTo>
                  <a:close/>
                  <a:moveTo>
                    <a:pt x="371" y="93"/>
                  </a:moveTo>
                  <a:cubicBezTo>
                    <a:pt x="372" y="98"/>
                    <a:pt x="372" y="104"/>
                    <a:pt x="374" y="108"/>
                  </a:cubicBezTo>
                  <a:cubicBezTo>
                    <a:pt x="375" y="103"/>
                    <a:pt x="376" y="102"/>
                    <a:pt x="374" y="97"/>
                  </a:cubicBezTo>
                  <a:cubicBezTo>
                    <a:pt x="376" y="97"/>
                    <a:pt x="380" y="90"/>
                    <a:pt x="376" y="90"/>
                  </a:cubicBezTo>
                  <a:cubicBezTo>
                    <a:pt x="375" y="92"/>
                    <a:pt x="372" y="92"/>
                    <a:pt x="371" y="93"/>
                  </a:cubicBezTo>
                  <a:close/>
                  <a:moveTo>
                    <a:pt x="31" y="86"/>
                  </a:moveTo>
                  <a:cubicBezTo>
                    <a:pt x="27" y="86"/>
                    <a:pt x="25" y="87"/>
                    <a:pt x="24" y="90"/>
                  </a:cubicBezTo>
                  <a:cubicBezTo>
                    <a:pt x="32" y="86"/>
                    <a:pt x="41" y="83"/>
                    <a:pt x="45" y="75"/>
                  </a:cubicBezTo>
                  <a:cubicBezTo>
                    <a:pt x="51" y="76"/>
                    <a:pt x="52" y="71"/>
                    <a:pt x="56" y="70"/>
                  </a:cubicBezTo>
                  <a:cubicBezTo>
                    <a:pt x="53" y="69"/>
                    <a:pt x="59" y="65"/>
                    <a:pt x="54" y="66"/>
                  </a:cubicBezTo>
                  <a:cubicBezTo>
                    <a:pt x="46" y="72"/>
                    <a:pt x="37" y="77"/>
                    <a:pt x="31" y="86"/>
                  </a:cubicBezTo>
                  <a:close/>
                  <a:moveTo>
                    <a:pt x="263" y="98"/>
                  </a:moveTo>
                  <a:cubicBezTo>
                    <a:pt x="266" y="96"/>
                    <a:pt x="269" y="93"/>
                    <a:pt x="275" y="93"/>
                  </a:cubicBezTo>
                  <a:cubicBezTo>
                    <a:pt x="275" y="90"/>
                    <a:pt x="286" y="89"/>
                    <a:pt x="281" y="87"/>
                  </a:cubicBezTo>
                  <a:cubicBezTo>
                    <a:pt x="276" y="91"/>
                    <a:pt x="263" y="92"/>
                    <a:pt x="263" y="98"/>
                  </a:cubicBezTo>
                  <a:close/>
                  <a:moveTo>
                    <a:pt x="177" y="86"/>
                  </a:moveTo>
                  <a:cubicBezTo>
                    <a:pt x="176" y="82"/>
                    <a:pt x="180" y="80"/>
                    <a:pt x="177" y="79"/>
                  </a:cubicBezTo>
                  <a:cubicBezTo>
                    <a:pt x="174" y="81"/>
                    <a:pt x="174" y="85"/>
                    <a:pt x="177" y="86"/>
                  </a:cubicBezTo>
                  <a:close/>
                  <a:moveTo>
                    <a:pt x="405" y="115"/>
                  </a:moveTo>
                  <a:cubicBezTo>
                    <a:pt x="405" y="119"/>
                    <a:pt x="403" y="119"/>
                    <a:pt x="403" y="122"/>
                  </a:cubicBezTo>
                  <a:cubicBezTo>
                    <a:pt x="410" y="120"/>
                    <a:pt x="413" y="114"/>
                    <a:pt x="422" y="115"/>
                  </a:cubicBezTo>
                  <a:cubicBezTo>
                    <a:pt x="423" y="112"/>
                    <a:pt x="425" y="110"/>
                    <a:pt x="426" y="106"/>
                  </a:cubicBezTo>
                  <a:cubicBezTo>
                    <a:pt x="418" y="108"/>
                    <a:pt x="412" y="113"/>
                    <a:pt x="405" y="115"/>
                  </a:cubicBezTo>
                  <a:close/>
                  <a:moveTo>
                    <a:pt x="272" y="101"/>
                  </a:moveTo>
                  <a:cubicBezTo>
                    <a:pt x="275" y="101"/>
                    <a:pt x="278" y="100"/>
                    <a:pt x="278" y="97"/>
                  </a:cubicBezTo>
                  <a:cubicBezTo>
                    <a:pt x="275" y="97"/>
                    <a:pt x="273" y="99"/>
                    <a:pt x="272" y="101"/>
                  </a:cubicBezTo>
                  <a:close/>
                  <a:moveTo>
                    <a:pt x="29" y="95"/>
                  </a:moveTo>
                  <a:cubicBezTo>
                    <a:pt x="29" y="102"/>
                    <a:pt x="21" y="100"/>
                    <a:pt x="21" y="107"/>
                  </a:cubicBezTo>
                  <a:cubicBezTo>
                    <a:pt x="30" y="103"/>
                    <a:pt x="42" y="93"/>
                    <a:pt x="52" y="87"/>
                  </a:cubicBezTo>
                  <a:cubicBezTo>
                    <a:pt x="51" y="84"/>
                    <a:pt x="55" y="81"/>
                    <a:pt x="52" y="80"/>
                  </a:cubicBezTo>
                  <a:cubicBezTo>
                    <a:pt x="44" y="85"/>
                    <a:pt x="38" y="91"/>
                    <a:pt x="29" y="95"/>
                  </a:cubicBezTo>
                  <a:close/>
                  <a:moveTo>
                    <a:pt x="403" y="130"/>
                  </a:moveTo>
                  <a:cubicBezTo>
                    <a:pt x="409" y="130"/>
                    <a:pt x="412" y="122"/>
                    <a:pt x="419" y="126"/>
                  </a:cubicBezTo>
                  <a:cubicBezTo>
                    <a:pt x="418" y="123"/>
                    <a:pt x="424" y="120"/>
                    <a:pt x="420" y="119"/>
                  </a:cubicBezTo>
                  <a:cubicBezTo>
                    <a:pt x="416" y="125"/>
                    <a:pt x="407" y="124"/>
                    <a:pt x="403" y="130"/>
                  </a:cubicBezTo>
                  <a:close/>
                  <a:moveTo>
                    <a:pt x="26" y="113"/>
                  </a:moveTo>
                  <a:cubicBezTo>
                    <a:pt x="30" y="112"/>
                    <a:pt x="36" y="109"/>
                    <a:pt x="39" y="107"/>
                  </a:cubicBezTo>
                  <a:cubicBezTo>
                    <a:pt x="42" y="105"/>
                    <a:pt x="50" y="99"/>
                    <a:pt x="47" y="97"/>
                  </a:cubicBezTo>
                  <a:cubicBezTo>
                    <a:pt x="41" y="103"/>
                    <a:pt x="31" y="105"/>
                    <a:pt x="26" y="113"/>
                  </a:cubicBezTo>
                  <a:close/>
                  <a:moveTo>
                    <a:pt x="410" y="134"/>
                  </a:moveTo>
                  <a:cubicBezTo>
                    <a:pt x="412" y="135"/>
                    <a:pt x="414" y="136"/>
                    <a:pt x="418" y="136"/>
                  </a:cubicBezTo>
                  <a:cubicBezTo>
                    <a:pt x="420" y="134"/>
                    <a:pt x="417" y="132"/>
                    <a:pt x="419" y="130"/>
                  </a:cubicBezTo>
                  <a:cubicBezTo>
                    <a:pt x="415" y="130"/>
                    <a:pt x="414" y="133"/>
                    <a:pt x="410" y="134"/>
                  </a:cubicBezTo>
                  <a:close/>
                  <a:moveTo>
                    <a:pt x="22" y="128"/>
                  </a:moveTo>
                  <a:cubicBezTo>
                    <a:pt x="29" y="122"/>
                    <a:pt x="43" y="119"/>
                    <a:pt x="44" y="110"/>
                  </a:cubicBezTo>
                  <a:cubicBezTo>
                    <a:pt x="38" y="117"/>
                    <a:pt x="22" y="117"/>
                    <a:pt x="22" y="128"/>
                  </a:cubicBezTo>
                  <a:close/>
                  <a:moveTo>
                    <a:pt x="19" y="119"/>
                  </a:moveTo>
                  <a:cubicBezTo>
                    <a:pt x="20" y="117"/>
                    <a:pt x="22" y="118"/>
                    <a:pt x="22" y="116"/>
                  </a:cubicBezTo>
                  <a:cubicBezTo>
                    <a:pt x="20" y="114"/>
                    <a:pt x="16" y="117"/>
                    <a:pt x="19" y="119"/>
                  </a:cubicBezTo>
                  <a:close/>
                  <a:moveTo>
                    <a:pt x="160" y="137"/>
                  </a:moveTo>
                  <a:cubicBezTo>
                    <a:pt x="163" y="136"/>
                    <a:pt x="165" y="136"/>
                    <a:pt x="165" y="133"/>
                  </a:cubicBezTo>
                  <a:cubicBezTo>
                    <a:pt x="163" y="133"/>
                    <a:pt x="162" y="135"/>
                    <a:pt x="160" y="137"/>
                  </a:cubicBezTo>
                  <a:close/>
                  <a:moveTo>
                    <a:pt x="14" y="138"/>
                  </a:moveTo>
                  <a:cubicBezTo>
                    <a:pt x="14" y="142"/>
                    <a:pt x="12" y="142"/>
                    <a:pt x="12" y="146"/>
                  </a:cubicBezTo>
                  <a:cubicBezTo>
                    <a:pt x="20" y="141"/>
                    <a:pt x="41" y="136"/>
                    <a:pt x="40" y="124"/>
                  </a:cubicBezTo>
                  <a:cubicBezTo>
                    <a:pt x="32" y="129"/>
                    <a:pt x="23" y="134"/>
                    <a:pt x="14" y="138"/>
                  </a:cubicBezTo>
                  <a:close/>
                  <a:moveTo>
                    <a:pt x="16" y="132"/>
                  </a:moveTo>
                  <a:cubicBezTo>
                    <a:pt x="17" y="131"/>
                    <a:pt x="22" y="130"/>
                    <a:pt x="19" y="128"/>
                  </a:cubicBezTo>
                  <a:cubicBezTo>
                    <a:pt x="19" y="130"/>
                    <a:pt x="13" y="130"/>
                    <a:pt x="16" y="132"/>
                  </a:cubicBezTo>
                  <a:close/>
                  <a:moveTo>
                    <a:pt x="35" y="140"/>
                  </a:moveTo>
                  <a:cubicBezTo>
                    <a:pt x="29" y="145"/>
                    <a:pt x="19" y="146"/>
                    <a:pt x="15" y="154"/>
                  </a:cubicBezTo>
                  <a:cubicBezTo>
                    <a:pt x="23" y="153"/>
                    <a:pt x="29" y="151"/>
                    <a:pt x="35" y="149"/>
                  </a:cubicBezTo>
                  <a:cubicBezTo>
                    <a:pt x="34" y="145"/>
                    <a:pt x="39" y="141"/>
                    <a:pt x="35" y="140"/>
                  </a:cubicBezTo>
                  <a:close/>
                </a:path>
              </a:pathLst>
            </a:custGeom>
            <a:solidFill>
              <a:srgbClr val="F1AA25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11_Your_Audience_Didn't_Sh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7588" y="723999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9" grpId="0"/>
      <p:bldP spid="76" grpId="0"/>
      <p:bldP spid="83" grpId="0"/>
      <p:bldP spid="86" grpId="0"/>
      <p:bldP spid="89" grpId="0"/>
      <p:bldP spid="90" grpId="0"/>
      <p:bldP spid="93" grpId="0"/>
      <p:bldP spid="138" grpId="0" animBg="1"/>
      <p:bldP spid="1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relative atomic mass?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relative atomic mass </a:t>
            </a:r>
            <a:r>
              <a:rPr lang="en-US" dirty="0" smtClean="0"/>
              <a:t>is the mass of an atom compared to the mass of a carbon atom. The relative atomic mass of carbon is 12. The relative atomic mass of helium is 4. So a carbon atom is 3 times heavier than a helium atom. The periodic table shows the relative atomic mass of every element.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0370" cy="601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do a chemical synthesis?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72"/>
            <a:ext cx="9144000" cy="624562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200" b="1" dirty="0" smtClean="0"/>
              <a:t>Choose the reaction to make the product</a:t>
            </a:r>
            <a:endParaRPr lang="en-US" sz="5200" dirty="0" smtClean="0"/>
          </a:p>
          <a:p>
            <a:pPr marL="0" indent="0">
              <a:buNone/>
            </a:pPr>
            <a:r>
              <a:rPr lang="en-US" sz="5200" dirty="0" smtClean="0"/>
              <a:t>You need to make calcium chloride. You could make it by reacting hydrochloride acid with calcium or calcium oxide or calcium carbonate. Calcium carbonate is cheapest, so use the reaction:</a:t>
            </a:r>
            <a:endParaRPr lang="en-US" sz="5200" dirty="0"/>
          </a:p>
          <a:p>
            <a:pPr marL="0" indent="0">
              <a:buNone/>
            </a:pPr>
            <a:r>
              <a:rPr lang="en-US" sz="5200" dirty="0" smtClean="0"/>
              <a:t>Calcium carbonate + hydrochloric acid </a:t>
            </a:r>
            <a:r>
              <a:rPr lang="en-US" sz="5200" dirty="0" smtClean="0">
                <a:sym typeface="Wingdings"/>
              </a:rPr>
              <a:t> calcium chloride +carbon dioxide + water</a:t>
            </a:r>
          </a:p>
          <a:p>
            <a:pPr marL="0" indent="0">
              <a:buNone/>
            </a:pPr>
            <a:endParaRPr lang="en-US" sz="5200" dirty="0">
              <a:sym typeface="Wingdings"/>
            </a:endParaRPr>
          </a:p>
          <a:p>
            <a:pPr marL="0" indent="0">
              <a:buNone/>
            </a:pPr>
            <a:r>
              <a:rPr lang="en-US" sz="5200" b="1" dirty="0" smtClean="0">
                <a:sym typeface="Wingdings"/>
              </a:rPr>
              <a:t>Do a risk assessment</a:t>
            </a:r>
            <a:endParaRPr lang="en-US" sz="5200" dirty="0" smtClean="0">
              <a:sym typeface="Wingdings"/>
            </a:endParaRPr>
          </a:p>
          <a:p>
            <a:pPr marL="0" indent="0">
              <a:buNone/>
            </a:pPr>
            <a:r>
              <a:rPr lang="en-US" sz="5200" dirty="0" smtClean="0"/>
              <a:t>Identify hazardous chemicals, and any other hazards, and take precautions to minimise risks from these hazards.</a:t>
            </a:r>
          </a:p>
          <a:p>
            <a:pPr marL="0" indent="0">
              <a:buNone/>
            </a:pPr>
            <a:endParaRPr lang="en-US" sz="5200" dirty="0"/>
          </a:p>
          <a:p>
            <a:pPr marL="0" indent="0">
              <a:buNone/>
            </a:pPr>
            <a:r>
              <a:rPr lang="en-US" sz="5200" b="1" dirty="0" smtClean="0"/>
              <a:t>Work out the amounts of reactants to use</a:t>
            </a:r>
            <a:endParaRPr lang="en-US" sz="5200" dirty="0" smtClean="0"/>
          </a:p>
          <a:p>
            <a:pPr marL="0" indent="0">
              <a:buNone/>
            </a:pPr>
            <a:r>
              <a:rPr lang="en-US" sz="5200" dirty="0" smtClean="0"/>
              <a:t>Add excess calcium carbonate to dilute hydrochloric acid.</a:t>
            </a:r>
          </a:p>
          <a:p>
            <a:r>
              <a:rPr lang="en-US" sz="5200" dirty="0" smtClean="0"/>
              <a:t>Calculate the relative formula masses of the reactants and calcium chloride</a:t>
            </a:r>
          </a:p>
          <a:p>
            <a:r>
              <a:rPr lang="en-US" sz="5200" dirty="0" smtClean="0"/>
              <a:t>Calculate the relative reacting masses of these chemicals.</a:t>
            </a:r>
          </a:p>
          <a:p>
            <a:r>
              <a:rPr lang="en-US" sz="5200" dirty="0" smtClean="0"/>
              <a:t>Add units to convert to reacting masses.</a:t>
            </a:r>
          </a:p>
          <a:p>
            <a:pPr marL="0" indent="0">
              <a:buNone/>
            </a:pPr>
            <a:r>
              <a:rPr lang="en-US" sz="5200" dirty="0"/>
              <a:t> </a:t>
            </a:r>
            <a:r>
              <a:rPr lang="en-US" sz="5200" dirty="0" smtClean="0"/>
              <a:t>CaCO</a:t>
            </a:r>
            <a:r>
              <a:rPr lang="en-US" sz="5200" baseline="-25000" dirty="0" smtClean="0"/>
              <a:t>3</a:t>
            </a:r>
            <a:r>
              <a:rPr lang="en-US" sz="5200" dirty="0" smtClean="0"/>
              <a:t>(s) + 2HCL(</a:t>
            </a:r>
            <a:r>
              <a:rPr lang="en-US" sz="5200" dirty="0" err="1" smtClean="0"/>
              <a:t>aq</a:t>
            </a:r>
            <a:r>
              <a:rPr lang="en-US" sz="5200" dirty="0" smtClean="0"/>
              <a:t>) </a:t>
            </a:r>
            <a:r>
              <a:rPr lang="en-US" sz="5200" dirty="0" smtClean="0">
                <a:sym typeface="Wingdings"/>
              </a:rPr>
              <a:t> CaCl</a:t>
            </a:r>
            <a:r>
              <a:rPr lang="en-US" sz="5200" baseline="-25000" dirty="0" smtClean="0">
                <a:sym typeface="Wingdings"/>
              </a:rPr>
              <a:t>2</a:t>
            </a:r>
            <a:r>
              <a:rPr lang="en-US" sz="5200" dirty="0" smtClean="0">
                <a:sym typeface="Wingdings"/>
              </a:rPr>
              <a:t>(</a:t>
            </a:r>
            <a:r>
              <a:rPr lang="en-US" sz="5200" dirty="0" err="1" smtClean="0">
                <a:sym typeface="Wingdings"/>
              </a:rPr>
              <a:t>aq</a:t>
            </a:r>
            <a:r>
              <a:rPr lang="en-US" sz="5200" dirty="0" smtClean="0">
                <a:sym typeface="Wingdings"/>
              </a:rPr>
              <a:t>) + CO</a:t>
            </a:r>
            <a:r>
              <a:rPr lang="en-US" sz="5200" baseline="-25000" dirty="0" smtClean="0">
                <a:sym typeface="Wingdings"/>
              </a:rPr>
              <a:t>2</a:t>
            </a:r>
            <a:r>
              <a:rPr lang="en-US" sz="5200" dirty="0" smtClean="0">
                <a:sym typeface="Wingdings"/>
              </a:rPr>
              <a:t>(g) + H</a:t>
            </a:r>
            <a:r>
              <a:rPr lang="en-US" sz="5200" baseline="-25000" dirty="0" smtClean="0">
                <a:sym typeface="Wingdings"/>
              </a:rPr>
              <a:t>2</a:t>
            </a:r>
            <a:r>
              <a:rPr lang="en-US" sz="5200" dirty="0" smtClean="0">
                <a:sym typeface="Wingdings"/>
              </a:rPr>
              <a:t>O(l) </a:t>
            </a:r>
          </a:p>
          <a:p>
            <a:pPr marL="0" indent="0">
              <a:buNone/>
            </a:pPr>
            <a:r>
              <a:rPr lang="en-US" sz="5200" dirty="0" smtClean="0">
                <a:sym typeface="Wingdings"/>
              </a:rPr>
              <a:t>Relative formula masses:</a:t>
            </a:r>
          </a:p>
          <a:p>
            <a:pPr marL="0" indent="0">
              <a:buNone/>
            </a:pPr>
            <a:r>
              <a:rPr lang="en-US" sz="5200" dirty="0" smtClean="0">
                <a:sym typeface="Wingdings"/>
              </a:rPr>
              <a:t>100	36.5	111</a:t>
            </a:r>
          </a:p>
          <a:p>
            <a:pPr marL="0" indent="0">
              <a:buNone/>
            </a:pPr>
            <a:r>
              <a:rPr lang="en-US" sz="5200" dirty="0" smtClean="0">
                <a:sym typeface="Wingdings"/>
              </a:rPr>
              <a:t>Reacting masses:	</a:t>
            </a:r>
          </a:p>
          <a:p>
            <a:pPr marL="0" indent="0">
              <a:buNone/>
            </a:pPr>
            <a:r>
              <a:rPr lang="en-US" sz="5200" dirty="0" smtClean="0">
                <a:sym typeface="Wingdings"/>
              </a:rPr>
              <a:t>110g 	36.5g	111g</a:t>
            </a:r>
            <a:endParaRPr lang="en-US" sz="5200" dirty="0">
              <a:sym typeface="Wingdings"/>
            </a:endParaRPr>
          </a:p>
          <a:p>
            <a:r>
              <a:rPr lang="en-US" sz="5200" dirty="0" smtClean="0">
                <a:sym typeface="Wingdings"/>
              </a:rPr>
              <a:t>Scale reacting masses up or down to calculate amounts to use. To make 11.1g of calcium chloride you need (71 ÷ 10) = 7.1g of hydrogen chloride. This is the mass in 50 cm</a:t>
            </a:r>
            <a:r>
              <a:rPr lang="en-US" sz="5200" baseline="30000" dirty="0" smtClean="0">
                <a:sym typeface="Wingdings"/>
              </a:rPr>
              <a:t>3</a:t>
            </a:r>
            <a:r>
              <a:rPr lang="en-US" sz="5200" dirty="0" smtClean="0">
                <a:sym typeface="Wingdings"/>
              </a:rPr>
              <a:t> of hydrochloric acid solution of concentration 142 g/litre.</a:t>
            </a:r>
          </a:p>
          <a:p>
            <a:pPr marL="0" indent="0">
              <a:buNone/>
            </a:pPr>
            <a:r>
              <a:rPr lang="en-US" sz="5200" dirty="0" smtClean="0">
                <a:sym typeface="Wingdings"/>
              </a:rPr>
              <a:t>10 g of calcium carbonate reacts exactly with 7.1 g of hydrochloric acid. You need excess, so use about 12g. 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404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0370" cy="601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do a chemical synthesis?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72"/>
            <a:ext cx="9144000" cy="624562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200" b="1" dirty="0">
                <a:sym typeface="Wingdings"/>
              </a:rPr>
              <a:t>D</a:t>
            </a:r>
            <a:r>
              <a:rPr lang="en-US" sz="5200" b="1" dirty="0" smtClean="0">
                <a:sym typeface="Wingdings"/>
              </a:rPr>
              <a:t>o the reaction is suitable apparatus in the right conditions</a:t>
            </a:r>
            <a:endParaRPr lang="en-US" sz="5200" dirty="0" smtClean="0">
              <a:sym typeface="Wingdings"/>
            </a:endParaRPr>
          </a:p>
          <a:p>
            <a:r>
              <a:rPr lang="en-US" sz="5200" dirty="0" smtClean="0">
                <a:sym typeface="Wingdings"/>
              </a:rPr>
              <a:t>Use small lumps of the solid – powder reacts too fast</a:t>
            </a:r>
          </a:p>
          <a:p>
            <a:r>
              <a:rPr lang="en-US" sz="5200" dirty="0" smtClean="0">
                <a:sym typeface="Wingdings"/>
              </a:rPr>
              <a:t>The excess calcium carbonate does not dissolve</a:t>
            </a:r>
          </a:p>
          <a:p>
            <a:endParaRPr lang="en-US" sz="5200" b="1" dirty="0">
              <a:sym typeface="Wingdings"/>
            </a:endParaRPr>
          </a:p>
          <a:p>
            <a:pPr marL="0" indent="0">
              <a:buNone/>
            </a:pPr>
            <a:r>
              <a:rPr lang="en-US" sz="5200" b="1" dirty="0" smtClean="0">
                <a:sym typeface="Wingdings"/>
              </a:rPr>
              <a:t>Separate the product from the reaction mixture</a:t>
            </a:r>
          </a:p>
          <a:p>
            <a:r>
              <a:rPr lang="en-US" sz="5200" dirty="0" smtClean="0">
                <a:sym typeface="Wingdings"/>
              </a:rPr>
              <a:t>Use </a:t>
            </a:r>
            <a:r>
              <a:rPr lang="en-US" sz="5200" b="1" dirty="0" smtClean="0">
                <a:sym typeface="Wingdings"/>
              </a:rPr>
              <a:t>filtration</a:t>
            </a:r>
            <a:r>
              <a:rPr lang="en-US" sz="5200" dirty="0" smtClean="0">
                <a:sym typeface="Wingdings"/>
              </a:rPr>
              <a:t> to separate the excess solid calcium carbonate from the product (calcium chloride solution)</a:t>
            </a:r>
          </a:p>
          <a:p>
            <a:endParaRPr lang="en-US" sz="5200" dirty="0">
              <a:sym typeface="Wingdings"/>
            </a:endParaRPr>
          </a:p>
          <a:p>
            <a:pPr marL="0" indent="0">
              <a:buNone/>
            </a:pPr>
            <a:r>
              <a:rPr lang="en-US" sz="5200" b="1" dirty="0" smtClean="0">
                <a:sym typeface="Wingdings"/>
              </a:rPr>
              <a:t>Purify the product</a:t>
            </a:r>
            <a:endParaRPr lang="en-US" sz="5200" dirty="0" smtClean="0">
              <a:sym typeface="Wingdings"/>
            </a:endParaRPr>
          </a:p>
          <a:p>
            <a:r>
              <a:rPr lang="en-US" sz="5200" dirty="0" smtClean="0">
                <a:sym typeface="Wingdings"/>
              </a:rPr>
              <a:t>Heat gently in an </a:t>
            </a:r>
            <a:r>
              <a:rPr lang="en-US" sz="5200" b="1" dirty="0" smtClean="0">
                <a:sym typeface="Wingdings"/>
              </a:rPr>
              <a:t>evaporating dish </a:t>
            </a:r>
            <a:r>
              <a:rPr lang="en-US" sz="5200" dirty="0" smtClean="0">
                <a:sym typeface="Wingdings"/>
              </a:rPr>
              <a:t>to evaporate some water</a:t>
            </a:r>
          </a:p>
          <a:p>
            <a:r>
              <a:rPr lang="en-US" sz="5200" dirty="0" smtClean="0">
                <a:sym typeface="Wingdings"/>
              </a:rPr>
              <a:t>Leave the concentrated solution to cool and crystallise</a:t>
            </a:r>
          </a:p>
          <a:p>
            <a:r>
              <a:rPr lang="en-US" sz="5200" dirty="0" smtClean="0">
                <a:sym typeface="Wingdings"/>
              </a:rPr>
              <a:t>Put the crystals in an oven and then a </a:t>
            </a:r>
            <a:r>
              <a:rPr lang="en-US" sz="5200" b="1" dirty="0" smtClean="0">
                <a:sym typeface="Wingdings"/>
              </a:rPr>
              <a:t>desiccator </a:t>
            </a:r>
            <a:r>
              <a:rPr lang="en-US" sz="5200" dirty="0" smtClean="0">
                <a:sym typeface="Wingdings"/>
              </a:rPr>
              <a:t>to dry</a:t>
            </a:r>
          </a:p>
          <a:p>
            <a:endParaRPr lang="en-US" sz="5200" dirty="0">
              <a:sym typeface="Wingdings"/>
            </a:endParaRPr>
          </a:p>
          <a:p>
            <a:pPr marL="0" indent="0">
              <a:buNone/>
            </a:pPr>
            <a:r>
              <a:rPr lang="en-US" sz="5200" b="1" dirty="0" smtClean="0">
                <a:sym typeface="Wingdings"/>
              </a:rPr>
              <a:t>Measure the yield of the product</a:t>
            </a:r>
            <a:endParaRPr lang="en-US" sz="5200" dirty="0" smtClean="0">
              <a:sym typeface="Wingdings"/>
            </a:endParaRPr>
          </a:p>
          <a:p>
            <a:r>
              <a:rPr lang="en-US" sz="5200" dirty="0" smtClean="0">
                <a:sym typeface="Wingdings"/>
              </a:rPr>
              <a:t>The </a:t>
            </a:r>
            <a:r>
              <a:rPr lang="en-US" sz="5200" b="1" dirty="0" smtClean="0">
                <a:sym typeface="Wingdings"/>
              </a:rPr>
              <a:t>actual yield </a:t>
            </a:r>
            <a:r>
              <a:rPr lang="en-US" sz="5200" dirty="0" smtClean="0">
                <a:sym typeface="Wingdings"/>
              </a:rPr>
              <a:t>is the mass of product you made</a:t>
            </a:r>
          </a:p>
          <a:p>
            <a:r>
              <a:rPr lang="en-US" sz="5200" dirty="0" smtClean="0">
                <a:sym typeface="Wingdings"/>
              </a:rPr>
              <a:t>The </a:t>
            </a:r>
            <a:r>
              <a:rPr lang="en-US" sz="5200" b="1" dirty="0" smtClean="0">
                <a:sym typeface="Wingdings"/>
              </a:rPr>
              <a:t>theoretical yield </a:t>
            </a:r>
            <a:r>
              <a:rPr lang="en-US" sz="5200" dirty="0" smtClean="0">
                <a:sym typeface="Wingdings"/>
              </a:rPr>
              <a:t>is the maximum possible yield of calcium chloride, calculated at the start.</a:t>
            </a:r>
          </a:p>
          <a:p>
            <a:r>
              <a:rPr lang="en-US" sz="5200" dirty="0" smtClean="0">
                <a:sym typeface="Wingdings"/>
              </a:rPr>
              <a:t>You can calculate the </a:t>
            </a:r>
            <a:r>
              <a:rPr lang="en-US" sz="5200" b="1" dirty="0" smtClean="0">
                <a:sym typeface="Wingdings"/>
              </a:rPr>
              <a:t>percentage yield </a:t>
            </a:r>
            <a:r>
              <a:rPr lang="en-US" sz="5200" dirty="0" smtClean="0">
                <a:sym typeface="Wingdings"/>
              </a:rPr>
              <a:t>like this:</a:t>
            </a:r>
          </a:p>
          <a:p>
            <a:pPr marL="0" indent="0">
              <a:buNone/>
            </a:pPr>
            <a:endParaRPr lang="en-US" sz="5200" dirty="0">
              <a:sym typeface="Wingdings"/>
            </a:endParaRPr>
          </a:p>
          <a:p>
            <a:pPr marL="0" indent="0">
              <a:buNone/>
            </a:pPr>
            <a:r>
              <a:rPr lang="en-US" sz="5200" dirty="0" smtClean="0">
                <a:sym typeface="Wingdings"/>
              </a:rPr>
              <a:t>		   actual yield</a:t>
            </a:r>
          </a:p>
          <a:p>
            <a:pPr marL="0" indent="0">
              <a:buNone/>
            </a:pPr>
            <a:r>
              <a:rPr lang="en-US" sz="5200" dirty="0" smtClean="0">
                <a:sym typeface="Wingdings"/>
              </a:rPr>
              <a:t>Percentage yield = 		x 100%</a:t>
            </a:r>
          </a:p>
          <a:p>
            <a:pPr marL="0" indent="0">
              <a:buNone/>
            </a:pPr>
            <a:r>
              <a:rPr lang="en-US" sz="5200" dirty="0">
                <a:sym typeface="Wingdings"/>
              </a:rPr>
              <a:t>	</a:t>
            </a:r>
            <a:r>
              <a:rPr lang="en-US" sz="5200" dirty="0" smtClean="0">
                <a:sym typeface="Wingdings"/>
              </a:rPr>
              <a:t>	theoretical yield  </a:t>
            </a:r>
          </a:p>
          <a:p>
            <a:endParaRPr lang="en-US" sz="5200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27738" y="5851555"/>
            <a:ext cx="1734965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check the purity of a product?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Products must be of the correct purity for their purpose.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To check the purity of solid citric acid:</a:t>
            </a:r>
          </a:p>
          <a:p>
            <a:r>
              <a:rPr lang="en-US" dirty="0" smtClean="0"/>
              <a:t>Fill a burette with sodium hydroxide solution. Make sure you know its exact concentration</a:t>
            </a:r>
          </a:p>
          <a:p>
            <a:r>
              <a:rPr lang="en-US" dirty="0" smtClean="0"/>
              <a:t>Accurately weigh a sample of the solid citric acid. Put it in a </a:t>
            </a:r>
            <a:r>
              <a:rPr lang="en-US" dirty="0" err="1" smtClean="0"/>
              <a:t>concial</a:t>
            </a:r>
            <a:r>
              <a:rPr lang="en-US" dirty="0" smtClean="0"/>
              <a:t> flask.</a:t>
            </a:r>
          </a:p>
          <a:p>
            <a:r>
              <a:rPr lang="en-US" dirty="0" smtClean="0"/>
              <a:t>Add pure water to the solid. Stir until it dissolves</a:t>
            </a:r>
          </a:p>
          <a:p>
            <a:r>
              <a:rPr lang="en-US" dirty="0" smtClean="0"/>
              <a:t>Add a few drops of phenolphthalein indicator:</a:t>
            </a:r>
          </a:p>
          <a:p>
            <a:pPr marL="0" indent="0">
              <a:buNone/>
            </a:pPr>
            <a:r>
              <a:rPr lang="en-US" dirty="0" smtClean="0"/>
              <a:t>   this is colourless in acid solution.</a:t>
            </a:r>
          </a:p>
          <a:p>
            <a:r>
              <a:rPr lang="en-US" dirty="0" smtClean="0"/>
              <a:t>Add sodium hydroxide solution from the burette. Stop adding it when one drop of sodium hydroxide solution makes the indicator go pink.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reaction rates?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723"/>
            <a:ext cx="9144000" cy="56672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rate of reaction</a:t>
            </a:r>
            <a:r>
              <a:rPr lang="en-US" dirty="0" smtClean="0"/>
              <a:t> is a measure of how quickly it happens. Chemists control reaction rates so that a reaction is not dangerously fast or uneconomically slow.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Measuring reaction rate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Methods for following reaction rate include:</a:t>
            </a:r>
          </a:p>
          <a:p>
            <a:r>
              <a:rPr lang="en-US" dirty="0" smtClean="0"/>
              <a:t>Collecting a gas product and recording its volume regularly</a:t>
            </a:r>
          </a:p>
          <a:p>
            <a:r>
              <a:rPr lang="en-US" dirty="0" smtClean="0"/>
              <a:t>Measuring mass decrease as a gas forms and escapes </a:t>
            </a:r>
          </a:p>
          <a:p>
            <a:r>
              <a:rPr lang="en-US" dirty="0" smtClean="0"/>
              <a:t>Measuring the time for a known mass of solid to disappear</a:t>
            </a:r>
          </a:p>
          <a:p>
            <a:r>
              <a:rPr lang="en-US" dirty="0" smtClean="0"/>
              <a:t>Measuring the time for a precipitate to hide a cross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Factors affecting reaction rate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factors affect the rate of reaction: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concentration </a:t>
            </a:r>
            <a:r>
              <a:rPr lang="en-US" dirty="0" smtClean="0"/>
              <a:t>of reactants in solution – more concentrated solutions react faster</a:t>
            </a:r>
          </a:p>
          <a:p>
            <a:r>
              <a:rPr lang="en-US" b="1" dirty="0" smtClean="0"/>
              <a:t>Temperature </a:t>
            </a:r>
            <a:r>
              <a:rPr lang="en-US" dirty="0" smtClean="0"/>
              <a:t>– increasing the temperature increases reaction rate</a:t>
            </a:r>
          </a:p>
          <a:p>
            <a:r>
              <a:rPr lang="en-US" b="1" dirty="0" smtClean="0"/>
              <a:t>surface area </a:t>
            </a:r>
            <a:r>
              <a:rPr lang="en-US" dirty="0" smtClean="0"/>
              <a:t>– 10g of a powdered solid has a bigger surface area than 10g of one lump of the same chemical. Increasing solid and solution. This increases the reaction rate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catalyst</a:t>
            </a:r>
            <a:r>
              <a:rPr lang="en-US" dirty="0" smtClean="0"/>
              <a:t> speeds up a reaction. It is not used up in the reaction.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56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synthesis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chemical synthesis important?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Chemical synthesis </a:t>
            </a:r>
            <a:r>
              <a:rPr lang="en-US" dirty="0" smtClean="0"/>
              <a:t>provides important chemicals for food additives, fertilisers, dyes, paints and pharmaceuticals.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Bulk chemicals </a:t>
            </a:r>
            <a:r>
              <a:rPr lang="en-US" dirty="0" smtClean="0"/>
              <a:t>are made on a huge scale. They include ammonia, sodium hydroxide, sulfuric acid, and chlorine.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18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acids and alkalis?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376" y="1270106"/>
            <a:ext cx="9223376" cy="55878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b="1" dirty="0" smtClean="0"/>
              <a:t>acid </a:t>
            </a:r>
            <a:r>
              <a:rPr lang="en-US" dirty="0" smtClean="0"/>
              <a:t>is a compound that dissolves in water to give a solution of pH less than 7. acids produce hydrogen ions, H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), in water. Pure acidic compounds include:</a:t>
            </a:r>
          </a:p>
          <a:p>
            <a:r>
              <a:rPr lang="en-US" dirty="0" smtClean="0"/>
              <a:t>Solids, for example, citric acid and tartaric acid</a:t>
            </a:r>
          </a:p>
          <a:p>
            <a:r>
              <a:rPr lang="en-US" dirty="0" smtClean="0"/>
              <a:t>Liquids, for example, sulfuric acid, nitric acid, and ethanoic acid</a:t>
            </a:r>
          </a:p>
          <a:p>
            <a:r>
              <a:rPr lang="en-US" dirty="0" smtClean="0"/>
              <a:t>Gases, for example, hydrogen chloride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b="1" dirty="0" smtClean="0"/>
              <a:t>alkali</a:t>
            </a:r>
            <a:r>
              <a:rPr lang="en-US" dirty="0" smtClean="0"/>
              <a:t>  is a compound that dissolves in water to give a solution of pH greater than 7. Alkalis produce hydrogen ions, OH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), in water. Alkalis include potassium hydroxide, sodium hydroxide, and calcium hydroxide.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Indicators </a:t>
            </a:r>
            <a:r>
              <a:rPr lang="en-US" dirty="0" smtClean="0"/>
              <a:t>show whether a solution is acidic, alkaline, or neutral. </a:t>
            </a:r>
            <a:r>
              <a:rPr lang="en-US" b="1" dirty="0" smtClean="0"/>
              <a:t>pH meters </a:t>
            </a:r>
            <a:r>
              <a:rPr lang="en-US" dirty="0" smtClean="0"/>
              <a:t>also measure </a:t>
            </a:r>
            <a:r>
              <a:rPr lang="en-US" dirty="0" err="1" smtClean="0"/>
              <a:t>pH.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41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53" t="5458" r="15547" b="4423"/>
          <a:stretch/>
        </p:blipFill>
        <p:spPr>
          <a:xfrm>
            <a:off x="0" y="0"/>
            <a:ext cx="5209292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775" y="2048780"/>
            <a:ext cx="4213225" cy="303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97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394"/>
            <a:ext cx="8229600" cy="1143000"/>
          </a:xfrm>
        </p:spPr>
        <p:txBody>
          <a:bodyPr/>
          <a:lstStyle/>
          <a:p>
            <a:r>
              <a:rPr lang="en-US" dirty="0" smtClean="0"/>
              <a:t>How do acids react?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435"/>
            <a:ext cx="9144000" cy="61435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Acids make </a:t>
            </a:r>
            <a:r>
              <a:rPr lang="en-US" sz="2400" b="1" dirty="0" smtClean="0"/>
              <a:t>salt</a:t>
            </a:r>
            <a:r>
              <a:rPr lang="en-US" sz="2400" dirty="0"/>
              <a:t> </a:t>
            </a:r>
            <a:r>
              <a:rPr lang="en-US" sz="2400" dirty="0" smtClean="0"/>
              <a:t>in many of their reactions. Salts are ionic compounds that can be made from reactions of acids.</a:t>
            </a:r>
          </a:p>
          <a:p>
            <a:r>
              <a:rPr lang="en-US" sz="2400" b="1" dirty="0" smtClean="0"/>
              <a:t>Acid + metal </a:t>
            </a:r>
            <a:r>
              <a:rPr lang="en-US" sz="2400" b="1" dirty="0" smtClean="0">
                <a:sym typeface="Wingdings"/>
              </a:rPr>
              <a:t> a salt + hydrogen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for example: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Hydrochloric acid + calcium  calcium chloride+ hydrogen</a:t>
            </a:r>
          </a:p>
          <a:p>
            <a:pPr marL="0" indent="0">
              <a:buNone/>
            </a:pPr>
            <a:r>
              <a:rPr lang="en-US" sz="2400" dirty="0" smtClean="0"/>
              <a:t> 2HCl(</a:t>
            </a:r>
            <a:r>
              <a:rPr lang="en-US" sz="2400" dirty="0" err="1" smtClean="0"/>
              <a:t>aq</a:t>
            </a:r>
            <a:r>
              <a:rPr lang="en-US" sz="2400" dirty="0" smtClean="0"/>
              <a:t>) + </a:t>
            </a:r>
            <a:r>
              <a:rPr lang="en-US" sz="2400" dirty="0" err="1" smtClean="0"/>
              <a:t>Ca</a:t>
            </a:r>
            <a:r>
              <a:rPr lang="en-US" sz="2400" dirty="0" smtClean="0"/>
              <a:t>(s) </a:t>
            </a:r>
            <a:r>
              <a:rPr lang="en-US" sz="2400" dirty="0" smtClean="0">
                <a:sym typeface="Wingdings"/>
              </a:rPr>
              <a:t> CaCl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 +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(g)</a:t>
            </a:r>
          </a:p>
          <a:p>
            <a:r>
              <a:rPr lang="en-US" sz="2400" b="1" dirty="0" smtClean="0">
                <a:sym typeface="Wingdings"/>
              </a:rPr>
              <a:t>acid + metal oxide  a salt + water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for example: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Nitric acid + magnesium oxide  magnesium nitrate + water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2HNO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 + </a:t>
            </a:r>
            <a:r>
              <a:rPr lang="en-US" sz="2400" dirty="0" err="1" smtClean="0">
                <a:sym typeface="Wingdings"/>
              </a:rPr>
              <a:t>MgO</a:t>
            </a:r>
            <a:r>
              <a:rPr lang="en-US" sz="2400" dirty="0" smtClean="0">
                <a:sym typeface="Wingdings"/>
              </a:rPr>
              <a:t>(s)  Mg(No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)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 +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O(l)</a:t>
            </a:r>
          </a:p>
          <a:p>
            <a:r>
              <a:rPr lang="en-US" sz="2400" b="1" dirty="0" smtClean="0"/>
              <a:t>Acid + metal carbonate </a:t>
            </a:r>
            <a:r>
              <a:rPr lang="en-US" sz="2400" b="1" dirty="0" smtClean="0">
                <a:sym typeface="Wingdings"/>
              </a:rPr>
              <a:t> a salt + carbon dioxide + water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Sulfuric acid + magnesium carbonate  magnesium sulfate + carbon dioxide + water 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SO</a:t>
            </a:r>
            <a:r>
              <a:rPr lang="en-US" sz="2400" baseline="-25000" dirty="0" smtClean="0">
                <a:sym typeface="Wingdings"/>
              </a:rPr>
              <a:t>4</a:t>
            </a:r>
            <a:r>
              <a:rPr lang="en-US" sz="2400" dirty="0" smtClean="0">
                <a:sym typeface="Wingdings"/>
              </a:rPr>
              <a:t>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 + MgCO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(s)  MgSO</a:t>
            </a:r>
            <a:r>
              <a:rPr lang="en-US" sz="2400" baseline="-25000" dirty="0" smtClean="0">
                <a:sym typeface="Wingdings"/>
              </a:rPr>
              <a:t>4</a:t>
            </a:r>
            <a:r>
              <a:rPr lang="en-US" sz="2400" dirty="0" smtClean="0">
                <a:sym typeface="Wingdings"/>
              </a:rPr>
              <a:t>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 + CO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(g) +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O(l)</a:t>
            </a:r>
          </a:p>
          <a:p>
            <a:r>
              <a:rPr lang="en-US" sz="2400" b="1" dirty="0" smtClean="0">
                <a:sym typeface="Wingdings"/>
              </a:rPr>
              <a:t>Acid + metal hydroxide  a salt + water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Hydrochloric acid + sodium hydroxide  sodium chloride + water 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HCL(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 + </a:t>
            </a:r>
            <a:r>
              <a:rPr lang="en-US" sz="2400" dirty="0" err="1" smtClean="0">
                <a:sym typeface="Wingdings"/>
              </a:rPr>
              <a:t>NaHO</a:t>
            </a:r>
            <a:r>
              <a:rPr lang="en-US" sz="2400" dirty="0" smtClean="0">
                <a:sym typeface="Wingdings"/>
              </a:rPr>
              <a:t>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  </a:t>
            </a:r>
            <a:r>
              <a:rPr lang="en-US" sz="2400" dirty="0" err="1" smtClean="0">
                <a:sym typeface="Wingdings"/>
              </a:rPr>
              <a:t>NaCl</a:t>
            </a:r>
            <a:r>
              <a:rPr lang="en-US" sz="2400" dirty="0" smtClean="0">
                <a:sym typeface="Wingdings"/>
              </a:rPr>
              <a:t>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 +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O(l)</a:t>
            </a:r>
          </a:p>
          <a:p>
            <a:pPr marL="0" indent="0">
              <a:buNone/>
            </a:pPr>
            <a:endParaRPr lang="en-US" sz="2400" dirty="0">
              <a:sym typeface="Wingdings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This is a </a:t>
            </a:r>
            <a:r>
              <a:rPr lang="en-US" sz="2400" b="1" dirty="0" smtClean="0">
                <a:sym typeface="Wingdings"/>
              </a:rPr>
              <a:t>neutralization </a:t>
            </a:r>
            <a:r>
              <a:rPr lang="en-US" sz="2400" dirty="0" smtClean="0">
                <a:sym typeface="Wingdings"/>
              </a:rPr>
              <a:t>reaction. Hydrogen ions from the acid react with hydroxide ions from the alkali: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H+ 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 + OH-(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 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O(l)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work out salt formulae?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12" y="1600200"/>
            <a:ext cx="8606784" cy="5022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Nitric acid (HNO</a:t>
            </a:r>
            <a:r>
              <a:rPr lang="en-US" baseline="-25000" dirty="0" smtClean="0"/>
              <a:t>3</a:t>
            </a:r>
            <a:r>
              <a:rPr lang="en-US" dirty="0" smtClean="0"/>
              <a:t>) reacts with sodium hydroxide (</a:t>
            </a:r>
            <a:r>
              <a:rPr lang="en-US" dirty="0" err="1" smtClean="0"/>
              <a:t>NaOH</a:t>
            </a:r>
            <a:r>
              <a:rPr lang="en-US" dirty="0" smtClean="0"/>
              <a:t>) to make sodium nitrate. What is the formula of sodium nitrate?</a:t>
            </a:r>
          </a:p>
          <a:p>
            <a:r>
              <a:rPr lang="en-US" dirty="0" smtClean="0"/>
              <a:t>Charge on hydrogen ion = +1. So charge on nitrate ion = -1</a:t>
            </a:r>
          </a:p>
          <a:p>
            <a:r>
              <a:rPr lang="en-US" dirty="0" smtClean="0"/>
              <a:t>Charge on hydroxide ion = -1. So charge on sodium ion = +1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total charge on the two ions in sodium nitrate is zero. So the formula has one NA</a:t>
            </a:r>
            <a:r>
              <a:rPr lang="en-US" baseline="30000" dirty="0" smtClean="0"/>
              <a:t>+</a:t>
            </a:r>
            <a:r>
              <a:rPr lang="en-US" dirty="0" smtClean="0"/>
              <a:t> ion and one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ion. The formula is NaNO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energy changes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70" y="1600200"/>
            <a:ext cx="8504728" cy="50224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Chemists need to know the energy changes in chemical reactions to minimize fuel costs and avoid accidents. Reactions can be:</a:t>
            </a:r>
          </a:p>
          <a:p>
            <a:r>
              <a:rPr lang="en-US" b="1" dirty="0" smtClean="0"/>
              <a:t>Exothermic</a:t>
            </a:r>
            <a:r>
              <a:rPr lang="en-US" dirty="0" smtClean="0"/>
              <a:t> – they give out energy to the surroundings, making the temperature of the reaction mixture decrease</a:t>
            </a:r>
          </a:p>
          <a:p>
            <a:r>
              <a:rPr lang="en-US" b="1" dirty="0" smtClean="0"/>
              <a:t>Endothermic</a:t>
            </a:r>
            <a:r>
              <a:rPr lang="en-US" dirty="0" smtClean="0"/>
              <a:t> – they absorb energy from the surroundings, making the temperature of the reaction mixture increase.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Energy-level diagrams</a:t>
            </a:r>
            <a:r>
              <a:rPr lang="en-US" dirty="0" smtClean="0"/>
              <a:t> show whether a reaction is exothermic or endothermic.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00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0"/>
            <a:ext cx="584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3601" y="3250576"/>
            <a:ext cx="4332795" cy="343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_rtm_v4_optimized_worka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1204</Words>
  <Application>Microsoft Office PowerPoint</Application>
  <PresentationFormat>On-screen Show (4:3)</PresentationFormat>
  <Paragraphs>121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Five Rules_rtm_v4_optimized_workaround</vt:lpstr>
      <vt:lpstr>PowerPoint Presentation</vt:lpstr>
      <vt:lpstr>Chemical synthesis</vt:lpstr>
      <vt:lpstr>Why is chemical synthesis important?</vt:lpstr>
      <vt:lpstr>What are acids and alkalis?</vt:lpstr>
      <vt:lpstr>PowerPoint Presentation</vt:lpstr>
      <vt:lpstr>How do acids react? </vt:lpstr>
      <vt:lpstr>How do we work out salt formulae?</vt:lpstr>
      <vt:lpstr>Why do energy changes matter?</vt:lpstr>
      <vt:lpstr>PowerPoint Presentation</vt:lpstr>
      <vt:lpstr>What is relative atomic mass?</vt:lpstr>
      <vt:lpstr>How can we do a chemical synthesis? (1)</vt:lpstr>
      <vt:lpstr>How can we do a chemical synthesis? (2)</vt:lpstr>
      <vt:lpstr>How can we check the purity of a product?</vt:lpstr>
      <vt:lpstr>What are reaction rates?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2015-04-01T19:20:21Z</dcterms:modified>
</cp:coreProperties>
</file>