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97" r:id="rId3"/>
    <p:sldId id="283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0000"/>
    <a:srgbClr val="003399"/>
    <a:srgbClr val="003300"/>
    <a:srgbClr val="A50021"/>
    <a:srgbClr val="808080"/>
    <a:srgbClr val="96969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78" d="100"/>
          <a:sy n="78" d="100"/>
        </p:scale>
        <p:origin x="-11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C8BCE3-86DF-45D0-AAAF-B499E41BDF3C}" type="datetimeFigureOut">
              <a:rPr lang="en-US"/>
              <a:pPr>
                <a:defRPr/>
              </a:pPr>
              <a:t>11/11/2014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A482C7E-E903-4F37-96F2-758F3DD6F6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413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E038AE6-D68C-4AFB-93B4-325248434E49}" type="slidenum">
              <a:rPr lang="en-GB" altLang="en-US" smtClean="0"/>
              <a:pPr eaLnBrk="1" hangingPunct="1"/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46F45-CE7C-4EF0-B212-E3B9D79221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6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F4CFE-634D-4983-A0E5-F0D9D7E81B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37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56F90-AC0F-4ECD-8C80-48E6D84CD1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490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7CEF005-8CAA-437C-8A84-9AE2CAE3CC82}" type="datetime1">
              <a:rPr lang="en-GB"/>
              <a:pPr>
                <a:defRPr/>
              </a:pPr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7DB437D-BA80-4DC0-8C67-A97C98E386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81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3EE39DD-373C-4C42-BD87-90C88BE1428F}" type="datetime1">
              <a:rPr lang="en-GB"/>
              <a:pPr>
                <a:defRPr/>
              </a:pPr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B3FF55-F038-4E12-A6E5-40D4E06838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17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42A45FA-CC75-43A1-A187-B1C01C917473}" type="datetime1">
              <a:rPr lang="en-GB"/>
              <a:pPr>
                <a:defRPr/>
              </a:pPr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512128D-C6C5-4CD6-92AA-0DC64D28EF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8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FEE0708-906F-4237-AA12-78450E539C7C}" type="datetime1">
              <a:rPr lang="en-GB"/>
              <a:pPr>
                <a:defRPr/>
              </a:pPr>
              <a:t>11/11/2014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CA38F1-F492-4FBF-9D80-084FDCAF07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48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D0FE4EB-D480-4C01-A978-FF88691B2636}" type="datetime1">
              <a:rPr lang="en-GB"/>
              <a:pPr>
                <a:defRPr/>
              </a:pPr>
              <a:t>11/11/2014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81ADCF-3462-4272-8C76-5B512FB37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61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593C76-E661-4FA8-97CD-332307D7279E}" type="datetime1">
              <a:rPr lang="en-GB"/>
              <a:pPr>
                <a:defRPr/>
              </a:pPr>
              <a:t>11/11/2014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09E48C0-2530-4D71-A00D-EB95BB2A09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29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5FDD73C-2FE9-4367-96D9-D7B3B24FEE46}" type="datetime1">
              <a:rPr lang="en-GB"/>
              <a:pPr>
                <a:defRPr/>
              </a:pPr>
              <a:t>11/11/2014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D4F4307-6429-42FB-AFE4-1CF7B0BC1D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31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A0247F-A8AA-43D5-9EA3-D13CD5CE4876}" type="datetime1">
              <a:rPr lang="en-GB"/>
              <a:pPr>
                <a:defRPr/>
              </a:pPr>
              <a:t>11/11/2014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CD69206-9F58-4D56-863A-9B417E6C2A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94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12BA5-2BD1-4758-B83B-E3C0775045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8579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C595595-1FC3-4543-85D0-1A15CBFA5330}" type="datetime1">
              <a:rPr lang="en-GB"/>
              <a:pPr>
                <a:defRPr/>
              </a:pPr>
              <a:t>11/11/2014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0A8879-8F8B-49CA-B7E0-D4A9D74F89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20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D4F8AE-08E9-474F-9F7C-2F4F4968797F}" type="datetime1">
              <a:rPr lang="en-GB"/>
              <a:pPr>
                <a:defRPr/>
              </a:pPr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8FA284B-2267-4DE3-A238-29890E9A5C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51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299F877-8658-4522-9317-FDDDA5E82786}" type="datetime1">
              <a:rPr lang="en-GB"/>
              <a:pPr>
                <a:defRPr/>
              </a:pPr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F44B07-A6D8-43AD-B348-CE03273C5B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40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8365-85B1-4FB3-A864-7452B96369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38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73A55-8E04-4CFB-B53E-C0E7410227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01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6C474-A86C-4FF5-BAEF-FC9C67D30F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32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2343B-E719-4F3E-A823-BA327A82EF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0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6E398-2673-4523-B62D-BF4278E446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35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D00D7-1672-4180-BA6C-49B88B2A57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74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6ACC7-3D4E-46D3-9FAC-04A6A3B8EB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81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50000">
              <a:srgbClr val="FFDEDE"/>
            </a:gs>
            <a:gs pos="100000">
              <a:srgbClr val="FFCC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F4DBA4E-3623-49E6-A3BC-E0ADA6D3A9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E4FF"/>
            </a:gs>
            <a:gs pos="50000">
              <a:srgbClr val="D4EBED"/>
            </a:gs>
            <a:gs pos="100000">
              <a:srgbClr val="D4EBE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0" r="82379" b="6250"/>
          <a:stretch>
            <a:fillRect/>
          </a:stretch>
        </p:blipFill>
        <p:spPr bwMode="auto">
          <a:xfrm>
            <a:off x="0" y="0"/>
            <a:ext cx="649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9" descr="C:\Users\David\Documents\Consultant\Business\Website\Logo.gi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092825"/>
            <a:ext cx="21177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Last updated </a:t>
            </a:r>
            <a:fld id="{A5BC22E7-294B-475C-A237-BCA1CF347371}" type="datetime1">
              <a:rPr lang="en-GB"/>
              <a:pPr>
                <a:defRPr/>
              </a:pPr>
              <a:t>11/11/2014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fld id="{A3F2391B-B7A4-4EC9-B662-E43899081A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81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9750" y="2205038"/>
            <a:ext cx="8229600" cy="1143000"/>
          </a:xfrm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002060"/>
                </a:solidFill>
              </a:rPr>
              <a:t>Life cycle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138" y="3716338"/>
            <a:ext cx="3178175" cy="129698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David Bailey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A83572-35D7-4F8E-BD2C-822976E98B94}" type="datetime1">
              <a:rPr lang="en-GB" sz="1100" smtClean="0">
                <a:solidFill>
                  <a:srgbClr val="000000"/>
                </a:solidFill>
                <a:cs typeface="Arial" charset="0"/>
              </a:rPr>
              <a:pPr/>
              <a:t>11/11/2014</a:t>
            </a:fld>
            <a:endParaRPr lang="en-GB" sz="11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813050" y="6356350"/>
            <a:ext cx="3414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100" dirty="0" smtClean="0">
                <a:solidFill>
                  <a:srgbClr val="000000"/>
                </a:solidFill>
                <a:cs typeface="Arial" charset="0"/>
              </a:rPr>
              <a:t>© Class Leading Ltd. 2013</a:t>
            </a:r>
          </a:p>
          <a:p>
            <a:r>
              <a:rPr lang="en-GB" sz="1100" dirty="0" smtClean="0">
                <a:solidFill>
                  <a:srgbClr val="000000"/>
                </a:solidFill>
                <a:cs typeface="Arial" charset="0"/>
              </a:rPr>
              <a:t>Permission granted for non-commercial educational use provided that this copyright notice is included.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36BCEF5-CF2F-4655-9A65-E304D2A3A911}" type="slidenum">
              <a:rPr lang="en-GB" sz="1100" smtClean="0">
                <a:solidFill>
                  <a:srgbClr val="000000"/>
                </a:solidFill>
                <a:cs typeface="Arial" charset="0"/>
              </a:rPr>
              <a:pPr/>
              <a:t>1</a:t>
            </a:fld>
            <a:endParaRPr lang="en-GB" sz="1100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79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8459787" cy="544512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200" smtClean="0">
                <a:solidFill>
                  <a:srgbClr val="990000"/>
                </a:solidFill>
              </a:rPr>
              <a:t>Compare the following uses of polymers, saying which you think is best and why…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None/>
            </a:pPr>
            <a:r>
              <a:rPr lang="en-GB" altLang="en-US" sz="2200" smtClean="0">
                <a:solidFill>
                  <a:srgbClr val="990000"/>
                </a:solidFill>
              </a:rPr>
              <a:t>	a) Clothing made from polyester and clothing made from cotton.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None/>
            </a:pPr>
            <a:endParaRPr lang="en-GB" altLang="en-US" sz="2200" smtClean="0">
              <a:solidFill>
                <a:srgbClr val="990000"/>
              </a:solidFill>
            </a:endParaRPr>
          </a:p>
          <a:p>
            <a:pPr marL="914400" lvl="1" indent="-457200" eaLnBrk="1" hangingPunct="1">
              <a:lnSpc>
                <a:spcPct val="80000"/>
              </a:lnSpc>
              <a:buFontTx/>
              <a:buNone/>
            </a:pPr>
            <a:r>
              <a:rPr lang="en-GB" altLang="en-US" sz="2200" smtClean="0">
                <a:solidFill>
                  <a:srgbClr val="990000"/>
                </a:solidFill>
              </a:rPr>
              <a:t>	b) poly(ethene) used for carrier bags compared with the same material used for CD cases.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None/>
            </a:pPr>
            <a:endParaRPr lang="en-GB" altLang="en-US" sz="2200" smtClean="0">
              <a:solidFill>
                <a:srgbClr val="990000"/>
              </a:solidFill>
            </a:endParaRPr>
          </a:p>
          <a:p>
            <a:pPr marL="914400" lvl="1" indent="-457200" eaLnBrk="1" hangingPunct="1">
              <a:lnSpc>
                <a:spcPct val="80000"/>
              </a:lnSpc>
              <a:buFontTx/>
              <a:buNone/>
            </a:pPr>
            <a:endParaRPr lang="en-US" altLang="en-US" sz="2200" smtClean="0">
              <a:solidFill>
                <a:srgbClr val="99000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200" i="1" smtClean="0">
                <a:solidFill>
                  <a:srgbClr val="990000"/>
                </a:solidFill>
              </a:rPr>
              <a:t>Explain how the outcomes of a Life Cycle Assessment (LCA) for a particular material will depend on which product is made from the material.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altLang="en-US" sz="2200" smtClean="0">
              <a:solidFill>
                <a:srgbClr val="990000"/>
              </a:solidFill>
            </a:endParaRP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179388" y="404813"/>
            <a:ext cx="871378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0" y="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1FB7137-2188-4CED-A8A8-D2F54E14EC90}" type="datetime3">
              <a:rPr lang="ka-GE" sz="2400" i="1">
                <a:solidFill>
                  <a:srgbClr val="FFCCCC"/>
                </a:solidFill>
                <a:effectDag name="">
                  <a:cont type="tree" name="">
                    <a:effect ref="fillLine"/>
                    <a:outerShdw dist="38100" dir="13500000" algn="br">
                      <a:srgbClr val="FFDDDD"/>
                    </a:outerShdw>
                  </a:cont>
                  <a:cont type="tree" name="">
                    <a:effect ref="fillLine"/>
                    <a:outerShdw dist="38100" dir="2700000" algn="tl">
                      <a:srgbClr val="997A7A"/>
                    </a:outerShdw>
                  </a:cont>
                  <a:effect ref="fillLine"/>
                </a:effectDag>
              </a:rPr>
              <a:pPr algn="ctr">
                <a:spcBef>
                  <a:spcPct val="50000"/>
                </a:spcBef>
                <a:defRPr/>
              </a:pPr>
              <a:t>11/11/14</a:t>
            </a:fld>
            <a:endParaRPr lang="en-GB" sz="2400" i="1">
              <a:solidFill>
                <a:srgbClr val="FFCCCC"/>
              </a:solidFill>
              <a:effectDag name="">
                <a:cont type="tree" name="">
                  <a:effect ref="fillLine"/>
                  <a:outerShdw dist="38100" dir="13500000" algn="br">
                    <a:srgbClr val="FFDDDD"/>
                  </a:outerShdw>
                </a:cont>
                <a:cont type="tree" name="">
                  <a:effect ref="fillLine"/>
                  <a:outerShdw dist="38100" dir="2700000" algn="tl">
                    <a:srgbClr val="997A7A"/>
                  </a:outerShdw>
                </a:cont>
                <a:effect ref="fillLine"/>
              </a:effectDag>
            </a:endParaRP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Life </a:t>
            </a:r>
            <a:r>
              <a:rPr lang="en-GB" sz="3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cycle analysis</a:t>
            </a:r>
          </a:p>
        </p:txBody>
      </p:sp>
      <p:grpSp>
        <p:nvGrpSpPr>
          <p:cNvPr id="13318" name="Group 7"/>
          <p:cNvGrpSpPr>
            <a:grpSpLocks/>
          </p:cNvGrpSpPr>
          <p:nvPr/>
        </p:nvGrpSpPr>
        <p:grpSpPr bwMode="auto">
          <a:xfrm>
            <a:off x="0" y="4219575"/>
            <a:ext cx="684213" cy="361950"/>
            <a:chOff x="0" y="4019"/>
            <a:chExt cx="431" cy="228"/>
          </a:xfrm>
        </p:grpSpPr>
        <p:sp>
          <p:nvSpPr>
            <p:cNvPr id="13326" name="Oval 8"/>
            <p:cNvSpPr>
              <a:spLocks noChangeArrowheads="1"/>
            </p:cNvSpPr>
            <p:nvPr/>
          </p:nvSpPr>
          <p:spPr bwMode="auto">
            <a:xfrm>
              <a:off x="0" y="4019"/>
              <a:ext cx="431" cy="227"/>
            </a:xfrm>
            <a:prstGeom prst="ellipse">
              <a:avLst/>
            </a:prstGeom>
            <a:gradFill rotWithShape="1">
              <a:gsLst>
                <a:gs pos="0">
                  <a:srgbClr val="3333CC"/>
                </a:gs>
                <a:gs pos="100000">
                  <a:srgbClr val="2C2CB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7" name="Text Box 9"/>
            <p:cNvSpPr txBox="1">
              <a:spLocks noChangeArrowheads="1"/>
            </p:cNvSpPr>
            <p:nvPr/>
          </p:nvSpPr>
          <p:spPr bwMode="auto">
            <a:xfrm>
              <a:off x="68" y="4035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altLang="en-US" sz="1600" b="1">
                  <a:solidFill>
                    <a:schemeClr val="bg1"/>
                  </a:solidFill>
                </a:rPr>
                <a:t>A/B</a:t>
              </a:r>
            </a:p>
          </p:txBody>
        </p:sp>
      </p:grpSp>
      <p:grpSp>
        <p:nvGrpSpPr>
          <p:cNvPr id="13319" name="Group 10"/>
          <p:cNvGrpSpPr>
            <a:grpSpLocks/>
          </p:cNvGrpSpPr>
          <p:nvPr/>
        </p:nvGrpSpPr>
        <p:grpSpPr bwMode="auto">
          <a:xfrm>
            <a:off x="0" y="1484313"/>
            <a:ext cx="684213" cy="366712"/>
            <a:chOff x="0" y="3702"/>
            <a:chExt cx="431" cy="231"/>
          </a:xfrm>
        </p:grpSpPr>
        <p:sp>
          <p:nvSpPr>
            <p:cNvPr id="13324" name="Oval 11"/>
            <p:cNvSpPr>
              <a:spLocks noChangeArrowheads="1"/>
            </p:cNvSpPr>
            <p:nvPr/>
          </p:nvSpPr>
          <p:spPr bwMode="auto">
            <a:xfrm>
              <a:off x="0" y="3702"/>
              <a:ext cx="431" cy="227"/>
            </a:xfrm>
            <a:prstGeom prst="ellipse">
              <a:avLst/>
            </a:prstGeom>
            <a:gradFill rotWithShape="1">
              <a:gsLst>
                <a:gs pos="0">
                  <a:srgbClr val="00CC00"/>
                </a:gs>
                <a:gs pos="100000">
                  <a:srgbClr val="00B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5" name="Text Box 12"/>
            <p:cNvSpPr txBox="1">
              <a:spLocks noChangeArrowheads="1"/>
            </p:cNvSpPr>
            <p:nvPr/>
          </p:nvSpPr>
          <p:spPr bwMode="auto">
            <a:xfrm>
              <a:off x="113" y="3702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altLang="en-US" b="1">
                  <a:solidFill>
                    <a:schemeClr val="bg1"/>
                  </a:solidFill>
                </a:rPr>
                <a:t>C</a:t>
              </a:r>
            </a:p>
          </p:txBody>
        </p:sp>
      </p:grp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1258888" y="2282825"/>
            <a:ext cx="7667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	    Cotton is sustainable as it comes from a renewable natural resource; Polyester takes less energy to wash, iron etc.</a:t>
            </a:r>
            <a:endParaRPr lang="en-US" altLang="en-US" sz="2000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1258888" y="3246438"/>
            <a:ext cx="788511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					  Carrier bags are designed to be disposed of after very short life, few people re-use or recycle them; a CD case is designed for much longer life.</a:t>
            </a:r>
            <a:endParaRPr lang="en-US" altLang="en-US" sz="2000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1258888" y="5118100"/>
            <a:ext cx="78851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The life cycle assessment depends on both use and disposal. Some products may be re-used or recycled a number of times, others may be designed for disposal after one use. The length of use may vary considerably for different objects.</a:t>
            </a:r>
            <a:endParaRPr lang="en-US" altLang="en-US" sz="200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439863" y="0"/>
            <a:ext cx="770413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000" dirty="0" smtClean="0">
                <a:solidFill>
                  <a:srgbClr val="000000"/>
                </a:solidFill>
                <a:cs typeface="Arial" charset="0"/>
              </a:rPr>
              <a:t>© Class Leading Ltd. 2013. Permission granted for non-commercial educational use provided that this copyright notice is included.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5" grpId="0"/>
      <p:bldP spid="66576" grpId="0"/>
      <p:bldP spid="6657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3389</TotalTime>
  <Words>115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Default Design</vt:lpstr>
      <vt:lpstr>Blank presentation</vt:lpstr>
      <vt:lpstr>Life cycle analysis</vt:lpstr>
      <vt:lpstr>PowerPoint Presentation</vt:lpstr>
    </vt:vector>
  </TitlesOfParts>
  <Company>Richmond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Earth in the Universe</dc:title>
  <dc:creator>David M Bailey</dc:creator>
  <cp:lastModifiedBy>Michelle Meyers</cp:lastModifiedBy>
  <cp:revision>83</cp:revision>
  <dcterms:created xsi:type="dcterms:W3CDTF">2006-09-07T07:50:05Z</dcterms:created>
  <dcterms:modified xsi:type="dcterms:W3CDTF">2014-11-11T19:34:34Z</dcterms:modified>
</cp:coreProperties>
</file>