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E8D3-9D2A-40BD-8C8D-135BCBCA2A5F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0306-C672-4479-A46A-081D508CEF9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EM radiation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Movement of energy in the form of a wave</a:t>
            </a:r>
          </a:p>
          <a:p>
            <a:r>
              <a:rPr lang="en-GB" dirty="0" smtClean="0"/>
              <a:t>Movement of energy NOT matter</a:t>
            </a:r>
          </a:p>
          <a:p>
            <a:r>
              <a:rPr lang="en-GB" dirty="0" smtClean="0"/>
              <a:t>Energy moves in packets called photons</a:t>
            </a:r>
          </a:p>
          <a:p>
            <a:r>
              <a:rPr lang="en-GB" dirty="0" smtClean="0"/>
              <a:t>High frequency EM waves carry more energy per photon than lower frequency waves</a:t>
            </a:r>
          </a:p>
          <a:p>
            <a:r>
              <a:rPr lang="en-GB" dirty="0" smtClean="0"/>
              <a:t>Radio waves – longest wavelength, lowest frequency</a:t>
            </a:r>
          </a:p>
          <a:p>
            <a:r>
              <a:rPr lang="en-GB" dirty="0" smtClean="0"/>
              <a:t>Gamma – shortest wavelength, highest frequency</a:t>
            </a:r>
          </a:p>
          <a:p>
            <a:r>
              <a:rPr lang="en-GB" dirty="0" smtClean="0"/>
              <a:t>Order – radio, micro, </a:t>
            </a:r>
            <a:r>
              <a:rPr lang="en-GB" dirty="0" err="1" smtClean="0"/>
              <a:t>i</a:t>
            </a:r>
            <a:r>
              <a:rPr lang="en-GB" dirty="0" smtClean="0"/>
              <a:t>-r, visible, UV, X-ray, gamma</a:t>
            </a:r>
          </a:p>
          <a:p>
            <a:r>
              <a:rPr lang="en-GB" dirty="0" smtClean="0"/>
              <a:t>All travel at 300,000 km/s in a vacuum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Effect and intensity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When an EM wave hits an object it can do one of the following:</a:t>
            </a:r>
          </a:p>
          <a:p>
            <a:r>
              <a:rPr lang="en-GB" dirty="0" smtClean="0"/>
              <a:t>Pass through material (x-ray in tissue)</a:t>
            </a:r>
          </a:p>
          <a:p>
            <a:r>
              <a:rPr lang="en-GB" dirty="0" smtClean="0"/>
              <a:t>Be absorbed by the material ( x-ray in bone)</a:t>
            </a:r>
          </a:p>
          <a:p>
            <a:r>
              <a:rPr lang="en-GB" dirty="0" smtClean="0"/>
              <a:t>Reflect off material (visible light on a mirror)</a:t>
            </a:r>
          </a:p>
          <a:p>
            <a:r>
              <a:rPr lang="en-GB" dirty="0" smtClean="0"/>
              <a:t>Can heat up material (cooking food in microwave)</a:t>
            </a:r>
          </a:p>
          <a:p>
            <a:r>
              <a:rPr lang="en-GB" dirty="0" smtClean="0"/>
              <a:t>The material that emits the radiation is the source</a:t>
            </a:r>
          </a:p>
          <a:p>
            <a:r>
              <a:rPr lang="en-GB" dirty="0" smtClean="0"/>
              <a:t>The “intensity” of an EM wave is the strength of the energy reaching a square metre each second</a:t>
            </a:r>
          </a:p>
          <a:p>
            <a:r>
              <a:rPr lang="en-GB" dirty="0" smtClean="0"/>
              <a:t>Depends on the number of photons reaching that material per second.......</a:t>
            </a:r>
          </a:p>
          <a:p>
            <a:r>
              <a:rPr lang="en-GB" dirty="0" smtClean="0"/>
              <a:t>And the amount of energy in each photon</a:t>
            </a:r>
          </a:p>
          <a:p>
            <a:r>
              <a:rPr lang="en-GB" dirty="0" smtClean="0"/>
              <a:t>Intensity is affected by distance.....the further away an object is the more energy will be absorbed by the surroundings and not reach the object</a:t>
            </a:r>
          </a:p>
          <a:p>
            <a:r>
              <a:rPr lang="en-GB" dirty="0" smtClean="0"/>
              <a:t>This is because the surface area the wave covers as it travels to the object will increase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Ionisation/heating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High energy waves cause ionisation</a:t>
            </a:r>
          </a:p>
          <a:p>
            <a:r>
              <a:rPr lang="en-GB" dirty="0" smtClean="0"/>
              <a:t>This involves removing electrons from molecules/atoms, turning them into ions</a:t>
            </a:r>
          </a:p>
          <a:p>
            <a:r>
              <a:rPr lang="en-GB" dirty="0" smtClean="0"/>
              <a:t>This can be damaging to cells as ionisation can cause mutations to occur in the chemical structure of DNA</a:t>
            </a:r>
          </a:p>
          <a:p>
            <a:r>
              <a:rPr lang="en-GB" dirty="0" smtClean="0"/>
              <a:t>This can kill the cell or cause a tumour to form, resulting in cancer</a:t>
            </a:r>
          </a:p>
          <a:p>
            <a:r>
              <a:rPr lang="en-GB" dirty="0" smtClean="0"/>
              <a:t>UV, x-ray and gamma rays</a:t>
            </a:r>
          </a:p>
          <a:p>
            <a:r>
              <a:rPr lang="en-GB" dirty="0" smtClean="0"/>
              <a:t>Concerns with effect of microwave radiation</a:t>
            </a:r>
          </a:p>
          <a:p>
            <a:r>
              <a:rPr lang="en-GB" dirty="0" smtClean="0"/>
              <a:t>Microwaves heat water molecules (microwave works)</a:t>
            </a:r>
          </a:p>
          <a:p>
            <a:r>
              <a:rPr lang="en-GB" dirty="0" smtClean="0"/>
              <a:t>How are we protected from radiation from microwaves?</a:t>
            </a:r>
          </a:p>
          <a:p>
            <a:r>
              <a:rPr lang="en-GB" dirty="0" smtClean="0"/>
              <a:t>Metal casing and door protector reflects microwave radiation back into appliance (absorb some)</a:t>
            </a:r>
          </a:p>
          <a:p>
            <a:r>
              <a:rPr lang="en-GB" dirty="0" smtClean="0"/>
              <a:t>Fears that microwaves emitted from mobile phones/masts could cause heating of water molecules within cells with enough exposure</a:t>
            </a:r>
          </a:p>
          <a:p>
            <a:r>
              <a:rPr lang="en-GB" dirty="0" smtClean="0"/>
              <a:t>Could cause damage to cells and tumours to develop</a:t>
            </a:r>
          </a:p>
          <a:p>
            <a:r>
              <a:rPr lang="en-GB" dirty="0" smtClean="0"/>
              <a:t>No evidence from studies to confirm this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UV/x-ray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9329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S</a:t>
            </a:r>
            <a:r>
              <a:rPr lang="en-GB" dirty="0" smtClean="0"/>
              <a:t>ome materials emit ionising radiation all the time e.g. Radioactive elements, sun</a:t>
            </a:r>
          </a:p>
          <a:p>
            <a:r>
              <a:rPr lang="en-GB" dirty="0" smtClean="0"/>
              <a:t>Some elements emit gamma radiation all the time (Uranium) and so are very dangerous – high intensity exposure to ionising radiation can cause radiation sickness</a:t>
            </a:r>
          </a:p>
          <a:p>
            <a:r>
              <a:rPr lang="en-GB" dirty="0" smtClean="0"/>
              <a:t>Some people (radiographers) are exposed to radiation on a regular basis. Wearing lead lined aprons absorbs high energy radiation and protects them from cancer risks</a:t>
            </a:r>
          </a:p>
          <a:p>
            <a:r>
              <a:rPr lang="en-GB" dirty="0" smtClean="0"/>
              <a:t>X-rays are used to view bones and objects in airport luggage. These materials absorb the x radiation and can then be seen on an x-ray image</a:t>
            </a:r>
          </a:p>
          <a:p>
            <a:r>
              <a:rPr lang="en-GB" dirty="0" smtClean="0"/>
              <a:t>The sun emits UV radiation</a:t>
            </a:r>
          </a:p>
          <a:p>
            <a:r>
              <a:rPr lang="en-GB" dirty="0" smtClean="0"/>
              <a:t>Ozone (O</a:t>
            </a:r>
            <a:r>
              <a:rPr lang="en-GB" baseline="-25000" dirty="0" smtClean="0"/>
              <a:t>3</a:t>
            </a:r>
            <a:r>
              <a:rPr lang="en-GB" dirty="0" smtClean="0"/>
              <a:t>) is a layer of gas in the Earth’s atmosphere</a:t>
            </a:r>
          </a:p>
          <a:p>
            <a:r>
              <a:rPr lang="en-GB" dirty="0" smtClean="0"/>
              <a:t>What is the importance of the ozone layer for UV protection?</a:t>
            </a:r>
          </a:p>
          <a:p>
            <a:r>
              <a:rPr lang="en-GB" dirty="0" smtClean="0"/>
              <a:t>Absorbs a lot of the sun’s UV radiation, protecting us from its harmful effects</a:t>
            </a:r>
          </a:p>
          <a:p>
            <a:r>
              <a:rPr lang="en-GB" dirty="0" smtClean="0"/>
              <a:t>UV causes ozone to form</a:t>
            </a:r>
          </a:p>
          <a:p>
            <a:r>
              <a:rPr lang="en-GB" dirty="0" smtClean="0"/>
              <a:t>UV splits an O</a:t>
            </a:r>
            <a:r>
              <a:rPr lang="en-GB" baseline="-25000" dirty="0" smtClean="0"/>
              <a:t>2</a:t>
            </a:r>
            <a:r>
              <a:rPr lang="en-GB" dirty="0" smtClean="0"/>
              <a:t> molecule into 2 atoms, each of these combines with another O</a:t>
            </a:r>
            <a:r>
              <a:rPr lang="en-GB" baseline="-25000" dirty="0" smtClean="0"/>
              <a:t>2</a:t>
            </a:r>
            <a:r>
              <a:rPr lang="en-GB" dirty="0" smtClean="0"/>
              <a:t> molecule to form O</a:t>
            </a:r>
            <a:r>
              <a:rPr lang="en-GB" baseline="-25000" dirty="0" smtClean="0"/>
              <a:t>3</a:t>
            </a:r>
            <a:endParaRPr lang="en-GB" dirty="0" smtClean="0"/>
          </a:p>
          <a:p>
            <a:r>
              <a:rPr lang="en-GB" dirty="0" smtClean="0"/>
              <a:t>How can we protect ourselves from UV over exposure?</a:t>
            </a:r>
          </a:p>
          <a:p>
            <a:r>
              <a:rPr lang="en-GB" dirty="0" smtClean="0"/>
              <a:t>Wearing clothes, sunscreen, not going outside during peak sunlight hours (12 pm – 2.00 pm)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Greenhouse effect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Sun emits high energy radiation and the Earth absorbs some of this – heats the Earth</a:t>
            </a:r>
          </a:p>
          <a:p>
            <a:r>
              <a:rPr lang="en-GB" dirty="0" smtClean="0"/>
              <a:t>But....some EM radiation is then emitted back out into space, prevents us from getting too hot</a:t>
            </a:r>
          </a:p>
          <a:p>
            <a:r>
              <a:rPr lang="en-GB" dirty="0" smtClean="0"/>
              <a:t>Most of the EM radiation </a:t>
            </a:r>
            <a:r>
              <a:rPr lang="en-GB" dirty="0"/>
              <a:t>e</a:t>
            </a:r>
            <a:r>
              <a:rPr lang="en-GB" dirty="0" smtClean="0"/>
              <a:t>mitted back out from the Earth is as </a:t>
            </a:r>
            <a:r>
              <a:rPr lang="en-GB" dirty="0" err="1" smtClean="0"/>
              <a:t>i</a:t>
            </a:r>
            <a:r>
              <a:rPr lang="en-GB" dirty="0" smtClean="0"/>
              <a:t>-r so has a lower frequency than the radiation emitted by the sun</a:t>
            </a:r>
          </a:p>
          <a:p>
            <a:r>
              <a:rPr lang="en-GB" dirty="0" smtClean="0"/>
              <a:t>This is because the Earth is cooler</a:t>
            </a:r>
          </a:p>
          <a:p>
            <a:r>
              <a:rPr lang="en-GB" dirty="0" smtClean="0"/>
              <a:t>A lot of this </a:t>
            </a:r>
            <a:r>
              <a:rPr lang="en-GB" dirty="0" err="1" smtClean="0"/>
              <a:t>i</a:t>
            </a:r>
            <a:r>
              <a:rPr lang="en-GB" dirty="0" smtClean="0"/>
              <a:t>-r radiation is absorbed by greenhouse gases in the atmosphere</a:t>
            </a:r>
          </a:p>
          <a:p>
            <a:r>
              <a:rPr lang="en-GB" dirty="0" smtClean="0"/>
              <a:t>These gases are carbon dioxide, methane, water vapour</a:t>
            </a:r>
          </a:p>
          <a:p>
            <a:r>
              <a:rPr lang="en-GB" dirty="0" smtClean="0"/>
              <a:t>The gases re-radiate the EM radiation in all directions, including back onto the Earth</a:t>
            </a:r>
          </a:p>
          <a:p>
            <a:r>
              <a:rPr lang="en-GB" dirty="0" smtClean="0"/>
              <a:t>This trapping of heat on the Earth is called the “Greenhouse effect”</a:t>
            </a:r>
          </a:p>
          <a:p>
            <a:r>
              <a:rPr lang="en-GB" dirty="0" smtClean="0"/>
              <a:t>Without this “greenhouse” effect, the Earth would be too cold for us to live 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Carbon cycle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913814_P2H_AW_28"/>
          <p:cNvPicPr>
            <a:picLocks noChangeAspect="1" noChangeArrowheads="1"/>
          </p:cNvPicPr>
          <p:nvPr/>
        </p:nvPicPr>
        <p:blipFill>
          <a:blip r:embed="rId2" cstate="print"/>
          <a:srcRect l="-768" t="-1740" b="-1778"/>
          <a:stretch>
            <a:fillRect/>
          </a:stretch>
        </p:blipFill>
        <p:spPr bwMode="auto">
          <a:xfrm>
            <a:off x="-99282" y="1124744"/>
            <a:ext cx="9243281" cy="45893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Carbon cycle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Photosynthesis – removes carbon dioxide from the atmosphere to make carbon compounds in the plant</a:t>
            </a:r>
          </a:p>
          <a:p>
            <a:r>
              <a:rPr lang="en-GB" dirty="0" smtClean="0"/>
              <a:t>Respiration – returns carbon dioxide to the atmosphere from plants/animals/decay organisms respiring and making energy</a:t>
            </a:r>
          </a:p>
          <a:p>
            <a:r>
              <a:rPr lang="en-GB" dirty="0" smtClean="0"/>
              <a:t>These two processes keep the level of carbon dioxide in the atmosphere constant (0.035%)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Global warming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Population is rising – using more fuels for energy (burning more fossil fuels for cars, electricity etc.)</a:t>
            </a:r>
          </a:p>
          <a:p>
            <a:r>
              <a:rPr lang="en-GB" dirty="0" smtClean="0"/>
              <a:t>Releasing more CO</a:t>
            </a:r>
            <a:r>
              <a:rPr lang="en-GB" baseline="-25000" dirty="0" smtClean="0"/>
              <a:t>2 </a:t>
            </a:r>
            <a:r>
              <a:rPr lang="en-GB" dirty="0" smtClean="0"/>
              <a:t>into the atmosphere</a:t>
            </a:r>
          </a:p>
          <a:p>
            <a:r>
              <a:rPr lang="en-GB" dirty="0" smtClean="0"/>
              <a:t>Increased population – increased respiration from people and cattle</a:t>
            </a:r>
          </a:p>
          <a:p>
            <a:r>
              <a:rPr lang="en-GB" dirty="0" smtClean="0"/>
              <a:t>Deforestation – removing trees to build new homes and grow food – removes plants that photosynthesise</a:t>
            </a:r>
          </a:p>
          <a:p>
            <a:r>
              <a:rPr lang="en-GB" dirty="0" smtClean="0"/>
              <a:t>So less CO</a:t>
            </a:r>
            <a:r>
              <a:rPr lang="en-GB" baseline="-25000" dirty="0" smtClean="0"/>
              <a:t>2</a:t>
            </a:r>
            <a:r>
              <a:rPr lang="en-GB" dirty="0" smtClean="0"/>
              <a:t> being removed from the atmosphere</a:t>
            </a:r>
          </a:p>
          <a:p>
            <a:r>
              <a:rPr lang="en-GB" dirty="0" smtClean="0"/>
              <a:t>Increased levels of CO2 means that more heat is trapped in the atmosphere, rather than being released into space</a:t>
            </a:r>
          </a:p>
          <a:p>
            <a:r>
              <a:rPr lang="en-GB" dirty="0" smtClean="0"/>
              <a:t>So the Earth’s global temperature is rising</a:t>
            </a:r>
          </a:p>
          <a:p>
            <a:r>
              <a:rPr lang="en-GB" dirty="0" smtClean="0"/>
              <a:t>This is resulting in climate change, a big shift in normal weather patterns, causing droughts in some parts of the world and floods in others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853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P2</vt:lpstr>
      <vt:lpstr>EM radiation</vt:lpstr>
      <vt:lpstr>Effect and intensity</vt:lpstr>
      <vt:lpstr>Ionisation/heating </vt:lpstr>
      <vt:lpstr>UV/x-ray</vt:lpstr>
      <vt:lpstr>Greenhouse effect</vt:lpstr>
      <vt:lpstr>Carbon cycle</vt:lpstr>
      <vt:lpstr>Carbon cycle</vt:lpstr>
      <vt:lpstr>Global warming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</dc:title>
  <dc:creator>mmeyers</dc:creator>
  <cp:lastModifiedBy>mmeyers</cp:lastModifiedBy>
  <cp:revision>19</cp:revision>
  <dcterms:created xsi:type="dcterms:W3CDTF">2014-04-22T06:31:48Z</dcterms:created>
  <dcterms:modified xsi:type="dcterms:W3CDTF">2014-04-22T14:27:41Z</dcterms:modified>
</cp:coreProperties>
</file>