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57" autoAdjust="0"/>
    <p:restoredTop sz="99824" autoAdjust="0"/>
  </p:normalViewPr>
  <p:slideViewPr>
    <p:cSldViewPr>
      <p:cViewPr>
        <p:scale>
          <a:sx n="50" d="100"/>
          <a:sy n="50" d="100"/>
        </p:scale>
        <p:origin x="-1740" y="-204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426D-5A0A-4C8D-A646-8D8D9F9DCDD5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7049-40FE-46B2-8CBE-C7BF655182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656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426D-5A0A-4C8D-A646-8D8D9F9DCDD5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7049-40FE-46B2-8CBE-C7BF655182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246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426D-5A0A-4C8D-A646-8D8D9F9DCDD5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7049-40FE-46B2-8CBE-C7BF655182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610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426D-5A0A-4C8D-A646-8D8D9F9DCDD5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7049-40FE-46B2-8CBE-C7BF655182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256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426D-5A0A-4C8D-A646-8D8D9F9DCDD5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7049-40FE-46B2-8CBE-C7BF655182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922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426D-5A0A-4C8D-A646-8D8D9F9DCDD5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7049-40FE-46B2-8CBE-C7BF655182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286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426D-5A0A-4C8D-A646-8D8D9F9DCDD5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7049-40FE-46B2-8CBE-C7BF655182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266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426D-5A0A-4C8D-A646-8D8D9F9DCDD5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7049-40FE-46B2-8CBE-C7BF655182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7464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426D-5A0A-4C8D-A646-8D8D9F9DCDD5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7049-40FE-46B2-8CBE-C7BF655182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576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426D-5A0A-4C8D-A646-8D8D9F9DCDD5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7049-40FE-46B2-8CBE-C7BF655182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802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C426D-5A0A-4C8D-A646-8D8D9F9DCDD5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D7049-40FE-46B2-8CBE-C7BF655182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174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C426D-5A0A-4C8D-A646-8D8D9F9DCDD5}" type="datetimeFigureOut">
              <a:rPr lang="en-GB" smtClean="0"/>
              <a:pPr/>
              <a:t>01/04/2015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D7049-40FE-46B2-8CBE-C7BF655182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3667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48672" y="3847073"/>
            <a:ext cx="2016224" cy="12311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600" b="1" dirty="0" smtClean="0"/>
              <a:t>P3</a:t>
            </a:r>
          </a:p>
          <a:p>
            <a:pPr algn="ctr"/>
            <a:r>
              <a:rPr lang="en-GB" sz="1600" b="1" dirty="0" smtClean="0"/>
              <a:t>Sustainable Energy</a:t>
            </a:r>
          </a:p>
          <a:p>
            <a:pPr algn="ctr"/>
            <a:endParaRPr lang="en-GB" sz="1400" dirty="0"/>
          </a:p>
          <a:p>
            <a:pPr algn="ctr"/>
            <a:r>
              <a:rPr lang="en-GB" sz="1400" dirty="0" smtClean="0"/>
              <a:t>Add notes and diagrams to make it useful</a:t>
            </a:r>
            <a:endParaRPr lang="en-GB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3160440" y="120081"/>
            <a:ext cx="2016224" cy="20313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/>
              <a:t>Pick the best option to finish this sentence:</a:t>
            </a:r>
          </a:p>
          <a:p>
            <a:r>
              <a:rPr lang="en-GB" sz="1400" dirty="0" smtClean="0"/>
              <a:t>Power is...</a:t>
            </a:r>
          </a:p>
          <a:p>
            <a:r>
              <a:rPr lang="en-GB" sz="1400" dirty="0" smtClean="0"/>
              <a:t>- the amount of energy needed</a:t>
            </a:r>
          </a:p>
          <a:p>
            <a:r>
              <a:rPr lang="en-GB" sz="1400" dirty="0" smtClean="0"/>
              <a:t> the amount of energy transferred</a:t>
            </a:r>
          </a:p>
          <a:p>
            <a:r>
              <a:rPr lang="en-GB" sz="1400" dirty="0" smtClean="0"/>
              <a:t>- the rate of transfer of energy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160440" y="2208312"/>
            <a:ext cx="2016224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/>
              <a:t>A 100W lamp is on for 10mins. How much energy has it used?</a:t>
            </a:r>
          </a:p>
          <a:p>
            <a:r>
              <a:rPr lang="en-GB" sz="1400" dirty="0" smtClean="0"/>
              <a:t>Note: look at the units!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48672" y="192088"/>
            <a:ext cx="2016224" cy="35394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400" dirty="0" smtClean="0">
                <a:solidFill>
                  <a:schemeClr val="tx1"/>
                </a:solidFill>
              </a:rPr>
              <a:t>Explain how the energy released from burning a fuel is transferred to turn a generator.</a:t>
            </a: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400" dirty="0" smtClean="0">
              <a:solidFill>
                <a:schemeClr val="tx1"/>
              </a:solidFill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400" dirty="0" smtClean="0">
              <a:solidFill>
                <a:schemeClr val="tx1"/>
              </a:solidFill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400" dirty="0" smtClean="0">
              <a:solidFill>
                <a:schemeClr val="tx1"/>
              </a:solidFill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400" dirty="0" smtClean="0">
              <a:solidFill>
                <a:schemeClr val="tx1"/>
              </a:solidFill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400" dirty="0" smtClean="0">
              <a:solidFill>
                <a:schemeClr val="tx1"/>
              </a:solidFill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400" dirty="0" smtClean="0">
              <a:solidFill>
                <a:schemeClr val="tx1"/>
              </a:solidFill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400" dirty="0" smtClean="0">
              <a:solidFill>
                <a:schemeClr val="tx1"/>
              </a:solidFill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400" dirty="0" smtClean="0">
              <a:solidFill>
                <a:schemeClr val="tx1"/>
              </a:solidFill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400" dirty="0" smtClean="0">
              <a:solidFill>
                <a:schemeClr val="tx1"/>
              </a:solidFill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400" dirty="0" smtClean="0">
              <a:solidFill>
                <a:schemeClr val="tx1"/>
              </a:solidFill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400" dirty="0" smtClean="0">
              <a:solidFill>
                <a:schemeClr val="tx1"/>
              </a:solidFill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sz="1400" dirty="0" smtClean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6104" y="6528792"/>
            <a:ext cx="5040560" cy="181588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/>
              <a:t>Describe nuclear fission and explain</a:t>
            </a:r>
          </a:p>
          <a:p>
            <a:r>
              <a:rPr lang="en-GB" sz="1400" dirty="0" smtClean="0"/>
              <a:t>how it releases energy. You may use a diagram.</a:t>
            </a:r>
          </a:p>
          <a:p>
            <a:r>
              <a:rPr lang="en-GB" sz="1400" dirty="0" smtClean="0"/>
              <a:t> </a:t>
            </a:r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64096" y="8545016"/>
            <a:ext cx="3672408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/>
              <a:t>Put these in order for a fossil fuel power station:</a:t>
            </a:r>
          </a:p>
          <a:p>
            <a:r>
              <a:rPr lang="en-GB" sz="1400" dirty="0" smtClean="0"/>
              <a:t>Generator, furnace and boiler, transformer, turbine</a:t>
            </a:r>
          </a:p>
          <a:p>
            <a:endParaRPr lang="en-GB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5248672" y="5160640"/>
            <a:ext cx="4536504" cy="33239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/>
              <a:t>Calculate the efficiency of an iPod and draw a </a:t>
            </a:r>
            <a:r>
              <a:rPr lang="en-GB" sz="1400" dirty="0" err="1" smtClean="0"/>
              <a:t>Sankey</a:t>
            </a:r>
            <a:r>
              <a:rPr lang="en-GB" sz="1400" dirty="0" smtClean="0"/>
              <a:t> diagram for it.</a:t>
            </a:r>
          </a:p>
          <a:p>
            <a:r>
              <a:rPr lang="en-GB" sz="1400" dirty="0" smtClean="0"/>
              <a:t> </a:t>
            </a:r>
            <a:r>
              <a:rPr lang="en-GB" sz="1400" b="1" dirty="0" smtClean="0"/>
              <a:t>iPod</a:t>
            </a:r>
            <a:r>
              <a:rPr lang="en-GB" sz="1400" dirty="0" smtClean="0"/>
              <a:t>: Input – 500J Chemical energy, Output – 300J Sound energy, 200J Heat energy</a:t>
            </a:r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144016" y="192088"/>
            <a:ext cx="2872408" cy="2462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/>
              <a:t>Give the advantages and disadvantages of nuclear power</a:t>
            </a:r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7336904" y="8527013"/>
            <a:ext cx="2448272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/>
              <a:t>What is a carbon footprint?</a:t>
            </a:r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9929192" y="5223351"/>
            <a:ext cx="2664296" cy="418576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/>
              <a:t>Describe how to use a magnet to generate an electric current. You may draw diagrams.</a:t>
            </a:r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r>
              <a:rPr lang="en-GB" sz="1400" dirty="0" smtClean="0"/>
              <a:t>How could you increase the current?</a:t>
            </a:r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136104" y="2693784"/>
            <a:ext cx="287240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/>
              <a:t>What is the voltage if a 60W light bulb has a current of 5A?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4016" y="3994571"/>
            <a:ext cx="5032648" cy="2462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/>
              <a:t>Explain what is going on in this diagram</a:t>
            </a:r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/>
          </a:p>
        </p:txBody>
      </p:sp>
      <p:sp>
        <p:nvSpPr>
          <p:cNvPr id="21" name="TextBox 20"/>
          <p:cNvSpPr txBox="1"/>
          <p:nvPr/>
        </p:nvSpPr>
        <p:spPr>
          <a:xfrm>
            <a:off x="11513368" y="2712368"/>
            <a:ext cx="1008112" cy="246221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/>
              <a:t>Give FIVE renewable energy sources</a:t>
            </a:r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 smtClean="0"/>
          </a:p>
          <a:p>
            <a:endParaRPr lang="en-GB" sz="1400" dirty="0"/>
          </a:p>
        </p:txBody>
      </p:sp>
      <p:sp>
        <p:nvSpPr>
          <p:cNvPr id="23" name="TextBox 22"/>
          <p:cNvSpPr txBox="1"/>
          <p:nvPr/>
        </p:nvSpPr>
        <p:spPr>
          <a:xfrm>
            <a:off x="3088432" y="3216424"/>
            <a:ext cx="2088232" cy="7386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/>
              <a:t>What is the mains voltage supply in this country?</a:t>
            </a:r>
          </a:p>
          <a:p>
            <a:endParaRPr lang="en-GB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7408912" y="192088"/>
            <a:ext cx="5112568" cy="7386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/>
              <a:t>Give units of measurement for: </a:t>
            </a:r>
          </a:p>
          <a:p>
            <a:r>
              <a:rPr lang="en-GB" sz="1400" dirty="0" smtClean="0"/>
              <a:t>Voltage         Current         Time        Power         Energy transferred</a:t>
            </a:r>
          </a:p>
          <a:p>
            <a:endParaRPr lang="en-GB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7408912" y="1037600"/>
            <a:ext cx="511256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1400" b="1" dirty="0" smtClean="0">
                <a:solidFill>
                  <a:srgbClr val="002060"/>
                </a:solidFill>
              </a:rPr>
              <a:t>Energy used (kWh) = power (kW) x time (h)</a:t>
            </a:r>
            <a:endParaRPr lang="en-GB" sz="1400" b="1" dirty="0">
              <a:solidFill>
                <a:srgbClr val="00206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408912" y="1416224"/>
            <a:ext cx="511256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2060"/>
                </a:solidFill>
              </a:rPr>
              <a:t>energy(J) = power (W) </a:t>
            </a:r>
            <a:r>
              <a:rPr lang="en-GB" sz="1400" b="1" dirty="0" smtClean="0">
                <a:solidFill>
                  <a:srgbClr val="002060"/>
                </a:solidFill>
                <a:sym typeface="Symbol" pitchFamily="18" charset="2"/>
              </a:rPr>
              <a:t></a:t>
            </a:r>
            <a:r>
              <a:rPr lang="en-GB" sz="1400" b="1" dirty="0" smtClean="0">
                <a:solidFill>
                  <a:srgbClr val="002060"/>
                </a:solidFill>
              </a:rPr>
              <a:t> time (S)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408912" y="1776264"/>
            <a:ext cx="5112568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002060"/>
                </a:solidFill>
              </a:rPr>
              <a:t>Power (w) = current (A) </a:t>
            </a:r>
            <a:r>
              <a:rPr lang="en-GB" sz="1400" b="1" dirty="0" smtClean="0">
                <a:solidFill>
                  <a:srgbClr val="002060"/>
                </a:solidFill>
                <a:sym typeface="Symbol" pitchFamily="18" charset="2"/>
              </a:rPr>
              <a:t></a:t>
            </a:r>
            <a:r>
              <a:rPr lang="en-GB" sz="1400" b="1" dirty="0" smtClean="0">
                <a:solidFill>
                  <a:srgbClr val="002060"/>
                </a:solidFill>
              </a:rPr>
              <a:t> voltage (V) </a:t>
            </a:r>
            <a:endParaRPr lang="en-GB" sz="1400" dirty="0"/>
          </a:p>
        </p:txBody>
      </p:sp>
      <p:sp>
        <p:nvSpPr>
          <p:cNvPr id="28" name="TextBox 27"/>
          <p:cNvSpPr txBox="1"/>
          <p:nvPr/>
        </p:nvSpPr>
        <p:spPr>
          <a:xfrm>
            <a:off x="7408912" y="4368552"/>
            <a:ext cx="4032448" cy="7386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/>
              <a:t>Calculate the energy if the power is 30W and the time is 120s.</a:t>
            </a:r>
          </a:p>
          <a:p>
            <a:endParaRPr lang="en-GB" sz="1400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7408912" y="2784376"/>
            <a:ext cx="4032448" cy="7386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/>
              <a:t>Work out the power if the energy is 1200J and the time is 12s.</a:t>
            </a:r>
          </a:p>
          <a:p>
            <a:endParaRPr lang="en-GB" sz="1400" dirty="0" smtClean="0"/>
          </a:p>
        </p:txBody>
      </p:sp>
      <p:sp>
        <p:nvSpPr>
          <p:cNvPr id="30" name="TextBox 29"/>
          <p:cNvSpPr txBox="1"/>
          <p:nvPr/>
        </p:nvSpPr>
        <p:spPr>
          <a:xfrm>
            <a:off x="7408912" y="3576464"/>
            <a:ext cx="4032448" cy="7386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/>
              <a:t>Calculate the time if the energy is 2000J and the power is 25W.</a:t>
            </a:r>
          </a:p>
          <a:p>
            <a:endParaRPr lang="en-GB" sz="1400" dirty="0" smtClean="0"/>
          </a:p>
        </p:txBody>
      </p:sp>
      <p:sp>
        <p:nvSpPr>
          <p:cNvPr id="31" name="TextBox 30"/>
          <p:cNvSpPr txBox="1"/>
          <p:nvPr/>
        </p:nvSpPr>
        <p:spPr>
          <a:xfrm>
            <a:off x="7408912" y="2136304"/>
            <a:ext cx="511256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 smtClean="0">
                <a:solidFill>
                  <a:schemeClr val="tx2"/>
                </a:solidFill>
              </a:rPr>
              <a:t>efficiency = </a:t>
            </a:r>
            <a:r>
              <a:rPr lang="en-GB" sz="1400" u="sng" dirty="0" smtClean="0">
                <a:solidFill>
                  <a:schemeClr val="tx2"/>
                </a:solidFill>
              </a:rPr>
              <a:t>energy usually transferred</a:t>
            </a:r>
            <a:r>
              <a:rPr lang="en-GB" sz="1400" dirty="0" smtClean="0">
                <a:solidFill>
                  <a:schemeClr val="tx2"/>
                </a:solidFill>
              </a:rPr>
              <a:t> × 100%</a:t>
            </a:r>
          </a:p>
          <a:p>
            <a:pPr algn="ctr"/>
            <a:r>
              <a:rPr lang="en-GB" sz="1400" dirty="0" smtClean="0">
                <a:solidFill>
                  <a:schemeClr val="tx2"/>
                </a:solidFill>
              </a:rPr>
              <a:t>           total energy supplied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880520" y="8545016"/>
            <a:ext cx="3384376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/>
              <a:t>Put these in order for a fossil fuel power station: Generator, nuclear reactor and boiler, transformer, turbine</a:t>
            </a:r>
          </a:p>
          <a:p>
            <a:endParaRPr lang="en-GB" sz="1400" dirty="0"/>
          </a:p>
        </p:txBody>
      </p:sp>
      <p:pic>
        <p:nvPicPr>
          <p:cNvPr id="33" name="Picture 2" descr="Aw_p3_a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192" y="4728592"/>
            <a:ext cx="3299908" cy="859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TextBox 33"/>
          <p:cNvSpPr txBox="1"/>
          <p:nvPr/>
        </p:nvSpPr>
        <p:spPr>
          <a:xfrm>
            <a:off x="144016" y="3288432"/>
            <a:ext cx="2872408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400" dirty="0" smtClean="0"/>
              <a:t>A 5kW lamp has used 35kWh</a:t>
            </a:r>
          </a:p>
          <a:p>
            <a:r>
              <a:rPr lang="en-GB" sz="1400" dirty="0" smtClean="0"/>
              <a:t>of energy. How long has it been on?</a:t>
            </a:r>
          </a:p>
        </p:txBody>
      </p:sp>
    </p:spTree>
    <p:extLst>
      <p:ext uri="{BB962C8B-B14F-4D97-AF65-F5344CB8AC3E}">
        <p14:creationId xmlns:p14="http://schemas.microsoft.com/office/powerpoint/2010/main" val="919438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370</Words>
  <Application>Microsoft Office PowerPoint</Application>
  <PresentationFormat>A3 Paper (297x420 mm)</PresentationFormat>
  <Paragraphs>95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Susie</dc:creator>
  <cp:lastModifiedBy>Michelle Meyers</cp:lastModifiedBy>
  <cp:revision>31</cp:revision>
  <dcterms:created xsi:type="dcterms:W3CDTF">2013-05-01T20:38:12Z</dcterms:created>
  <dcterms:modified xsi:type="dcterms:W3CDTF">2015-04-01T09:03:13Z</dcterms:modified>
</cp:coreProperties>
</file>