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58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1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9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21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11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40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86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0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7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5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9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98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D517A-6D95-4D6E-9F94-2EB347964A82}" type="datetimeFigureOut">
              <a:rPr lang="en-GB" smtClean="0"/>
              <a:t>27/01/2015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DCB8-927E-45EC-9FFF-7523894A3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7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C5 lesson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7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objective: To understand how unknown compounds can be identified.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GB" dirty="0" smtClean="0"/>
              <a:t>Must: Explain what a precipitate is – E</a:t>
            </a:r>
          </a:p>
          <a:p>
            <a:r>
              <a:rPr lang="en-GB" dirty="0" smtClean="0"/>
              <a:t>Should: Be able to use different tests to identify metal and non-metal ions – C</a:t>
            </a:r>
          </a:p>
          <a:p>
            <a:r>
              <a:rPr lang="en-GB" dirty="0" smtClean="0"/>
              <a:t>Could: Explain how to identify common salt – sodium chloride – B</a:t>
            </a:r>
          </a:p>
          <a:p>
            <a:endParaRPr lang="en-GB" dirty="0"/>
          </a:p>
          <a:p>
            <a:r>
              <a:rPr lang="en-GB" dirty="0" smtClean="0"/>
              <a:t>Keywords: Ion, precipitate, qualitative, </a:t>
            </a:r>
            <a:r>
              <a:rPr lang="en-GB" dirty="0" err="1" smtClean="0"/>
              <a:t>cation</a:t>
            </a:r>
            <a:r>
              <a:rPr lang="en-GB" dirty="0" smtClean="0"/>
              <a:t> and anion.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5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could you find out what is in this white powder?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12" y="1915319"/>
            <a:ext cx="4219575" cy="3895725"/>
          </a:xfrm>
        </p:spPr>
      </p:pic>
    </p:spTree>
    <p:extLst>
      <p:ext uri="{BB962C8B-B14F-4D97-AF65-F5344CB8AC3E}">
        <p14:creationId xmlns:p14="http://schemas.microsoft.com/office/powerpoint/2010/main" val="177686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GB" sz="4800" dirty="0" smtClean="0"/>
              <a:t>Precipitates.</a:t>
            </a:r>
            <a:endParaRPr lang="en-GB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24744"/>
            <a:ext cx="5793232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43608" y="5589240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Precipitates are insoluble solids formed when some ionic solutions are mixed together.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874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for metal ions.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Some of </a:t>
            </a:r>
            <a:r>
              <a:rPr lang="en-GB" b="1" dirty="0" smtClean="0"/>
              <a:t>metal</a:t>
            </a:r>
            <a:r>
              <a:rPr lang="en-GB" dirty="0" smtClean="0"/>
              <a:t> ions give distinctive precipitates when </a:t>
            </a:r>
            <a:r>
              <a:rPr lang="en-GB" b="1" dirty="0" smtClean="0"/>
              <a:t>sodium hydroxide solution</a:t>
            </a:r>
            <a:r>
              <a:rPr lang="en-GB" dirty="0" smtClean="0"/>
              <a:t> is added.</a:t>
            </a:r>
          </a:p>
          <a:p>
            <a:r>
              <a:rPr lang="en-GB" dirty="0" smtClean="0"/>
              <a:t>Copper Cu</a:t>
            </a:r>
            <a:r>
              <a:rPr lang="en-GB" baseline="30000" dirty="0" smtClean="0"/>
              <a:t>2+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chemeClr val="tx2"/>
                </a:solidFill>
              </a:rPr>
              <a:t>blue</a:t>
            </a:r>
          </a:p>
          <a:p>
            <a:r>
              <a:rPr lang="en-GB" dirty="0" smtClean="0"/>
              <a:t>Iron II Fe</a:t>
            </a:r>
            <a:r>
              <a:rPr lang="en-GB" baseline="30000" dirty="0" smtClean="0"/>
              <a:t>2+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dirty green</a:t>
            </a:r>
          </a:p>
          <a:p>
            <a:r>
              <a:rPr lang="en-GB" dirty="0" smtClean="0"/>
              <a:t>Iron III Fe</a:t>
            </a:r>
            <a:r>
              <a:rPr lang="en-GB" baseline="30000" dirty="0" smtClean="0"/>
              <a:t>3+ </a:t>
            </a:r>
            <a:r>
              <a:rPr lang="en-GB" dirty="0" smtClean="0"/>
              <a:t>-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rusty brown.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517" y="1600200"/>
            <a:ext cx="3131966" cy="4525963"/>
          </a:xfrm>
        </p:spPr>
      </p:pic>
    </p:spTree>
    <p:extLst>
      <p:ext uri="{BB962C8B-B14F-4D97-AF65-F5344CB8AC3E}">
        <p14:creationId xmlns:p14="http://schemas.microsoft.com/office/powerpoint/2010/main" val="22721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for halides (group 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/>
              <a:t>Silver nitrate </a:t>
            </a:r>
            <a:r>
              <a:rPr lang="en-GB" dirty="0" smtClean="0"/>
              <a:t>can be used to detect the following halide ions;</a:t>
            </a:r>
          </a:p>
          <a:p>
            <a:r>
              <a:rPr lang="en-GB" b="1" dirty="0" smtClean="0"/>
              <a:t>Chloride</a:t>
            </a:r>
            <a:r>
              <a:rPr lang="en-GB" dirty="0" smtClean="0"/>
              <a:t> ions – </a:t>
            </a:r>
            <a:r>
              <a:rPr lang="en-GB" b="1" dirty="0" smtClean="0"/>
              <a:t>white</a:t>
            </a:r>
            <a:r>
              <a:rPr lang="en-GB" dirty="0" smtClean="0"/>
              <a:t> precipitate.</a:t>
            </a:r>
          </a:p>
          <a:p>
            <a:r>
              <a:rPr lang="en-GB" b="1" dirty="0" smtClean="0"/>
              <a:t>Bromide</a:t>
            </a:r>
            <a:r>
              <a:rPr lang="en-GB" dirty="0" smtClean="0"/>
              <a:t> ions – </a:t>
            </a:r>
            <a:r>
              <a:rPr lang="en-GB" b="1" dirty="0" smtClean="0"/>
              <a:t>cream</a:t>
            </a:r>
            <a:r>
              <a:rPr lang="en-GB" dirty="0" smtClean="0"/>
              <a:t> precipitate.</a:t>
            </a:r>
          </a:p>
          <a:p>
            <a:r>
              <a:rPr lang="en-GB" b="1" dirty="0" smtClean="0"/>
              <a:t>Iodine</a:t>
            </a:r>
            <a:r>
              <a:rPr lang="en-GB" dirty="0" smtClean="0"/>
              <a:t> ions – pale </a:t>
            </a:r>
            <a:r>
              <a:rPr lang="en-GB" b="1" dirty="0" smtClean="0"/>
              <a:t>yellow</a:t>
            </a:r>
            <a:r>
              <a:rPr lang="en-GB" dirty="0" smtClean="0"/>
              <a:t> precipitate.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1916832"/>
            <a:ext cx="4005355" cy="3771709"/>
          </a:xfrm>
        </p:spPr>
      </p:pic>
    </p:spTree>
    <p:extLst>
      <p:ext uri="{BB962C8B-B14F-4D97-AF65-F5344CB8AC3E}">
        <p14:creationId xmlns:p14="http://schemas.microsoft.com/office/powerpoint/2010/main" val="160904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for </a:t>
            </a:r>
            <a:r>
              <a:rPr lang="en-GB" dirty="0" err="1" smtClean="0"/>
              <a:t>sulfates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When barium nitrate or barium chloride is added to a solution containing </a:t>
            </a:r>
            <a:r>
              <a:rPr lang="en-GB" dirty="0" err="1" smtClean="0"/>
              <a:t>sulfate</a:t>
            </a:r>
            <a:r>
              <a:rPr lang="en-GB" dirty="0" smtClean="0"/>
              <a:t> ions (SO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2-</a:t>
            </a:r>
            <a:r>
              <a:rPr lang="en-GB" dirty="0" smtClean="0"/>
              <a:t>) a white precipitate is formed.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1628800"/>
            <a:ext cx="2940441" cy="4319587"/>
          </a:xfrm>
        </p:spPr>
      </p:pic>
    </p:spTree>
    <p:extLst>
      <p:ext uri="{BB962C8B-B14F-4D97-AF65-F5344CB8AC3E}">
        <p14:creationId xmlns:p14="http://schemas.microsoft.com/office/powerpoint/2010/main" val="40208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for carbonates.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an acid react with a carbonate what gas is formed?</a:t>
            </a:r>
          </a:p>
          <a:p>
            <a:endParaRPr lang="en-GB" dirty="0"/>
          </a:p>
          <a:p>
            <a:r>
              <a:rPr lang="en-GB" dirty="0" smtClean="0"/>
              <a:t>Carbon dioxide.</a:t>
            </a:r>
          </a:p>
          <a:p>
            <a:endParaRPr lang="en-GB" dirty="0"/>
          </a:p>
          <a:p>
            <a:r>
              <a:rPr lang="en-GB" dirty="0" smtClean="0"/>
              <a:t>How do we test for carbon dioxide?</a:t>
            </a:r>
          </a:p>
          <a:p>
            <a:r>
              <a:rPr lang="en-GB" dirty="0" smtClean="0"/>
              <a:t>It turns limewater milky (a precipitate is formed)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8800"/>
            <a:ext cx="3774105" cy="4697149"/>
          </a:xfrm>
        </p:spPr>
      </p:pic>
    </p:spTree>
    <p:extLst>
      <p:ext uri="{BB962C8B-B14F-4D97-AF65-F5344CB8AC3E}">
        <p14:creationId xmlns:p14="http://schemas.microsoft.com/office/powerpoint/2010/main" val="40082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Keyword - definitions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Ion – charged particle.</a:t>
            </a:r>
          </a:p>
          <a:p>
            <a:r>
              <a:rPr lang="en-GB" dirty="0" smtClean="0"/>
              <a:t>Precipitate – insoluble solid.</a:t>
            </a:r>
          </a:p>
          <a:p>
            <a:r>
              <a:rPr lang="en-GB" dirty="0" smtClean="0"/>
              <a:t>Qualitative test – tells you what is present </a:t>
            </a:r>
            <a:r>
              <a:rPr lang="en-GB" b="1" dirty="0" smtClean="0"/>
              <a:t>but </a:t>
            </a:r>
            <a:r>
              <a:rPr lang="en-GB" dirty="0" smtClean="0"/>
              <a:t>not how </a:t>
            </a:r>
            <a:r>
              <a:rPr lang="en-GB" smtClean="0"/>
              <a:t>much</a:t>
            </a:r>
            <a:r>
              <a:rPr lang="en-GB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070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259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C5 lesson 4</vt:lpstr>
      <vt:lpstr>Learning objective: To understand how unknown compounds can be identified.</vt:lpstr>
      <vt:lpstr>How could you find out what is in this white powder?</vt:lpstr>
      <vt:lpstr>Precipitates.</vt:lpstr>
      <vt:lpstr>Testing for metal ions.</vt:lpstr>
      <vt:lpstr>Testing for halides (group 7)</vt:lpstr>
      <vt:lpstr>Testing for sulfates.</vt:lpstr>
      <vt:lpstr>Testing for carbonates.</vt:lpstr>
      <vt:lpstr>Keyword - definitions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Michelle Meyers</cp:lastModifiedBy>
  <cp:revision>7</cp:revision>
  <dcterms:created xsi:type="dcterms:W3CDTF">2012-12-01T12:20:26Z</dcterms:created>
  <dcterms:modified xsi:type="dcterms:W3CDTF">2015-01-27T07:34:04Z</dcterms:modified>
</cp:coreProperties>
</file>