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ePC" initials="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420" y="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8056" y="105034"/>
            <a:ext cx="8915399" cy="1278924"/>
          </a:xfrm>
        </p:spPr>
        <p:txBody>
          <a:bodyPr/>
          <a:lstStyle/>
          <a:p>
            <a:r>
              <a:rPr lang="en-GB" dirty="0" smtClean="0"/>
              <a:t>Risks of Salt in Diet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367815"/>
            <a:ext cx="8915399" cy="3535848"/>
          </a:xfrm>
        </p:spPr>
        <p:txBody>
          <a:bodyPr>
            <a:normAutofit/>
          </a:bodyPr>
          <a:lstStyle/>
          <a:p>
            <a:r>
              <a:rPr lang="en-GB" dirty="0"/>
              <a:t>6. understand the advantages of adding salt to food as </a:t>
            </a:r>
            <a:r>
              <a:rPr lang="en-GB" dirty="0" smtClean="0"/>
              <a:t>a flavouring </a:t>
            </a:r>
            <a:r>
              <a:rPr lang="en-GB" dirty="0"/>
              <a:t>and as a preservative</a:t>
            </a:r>
          </a:p>
          <a:p>
            <a:r>
              <a:rPr lang="en-GB" dirty="0"/>
              <a:t>7. recall the health implications of eating too much salt</a:t>
            </a:r>
          </a:p>
          <a:p>
            <a:r>
              <a:rPr lang="en-GB" dirty="0"/>
              <a:t>8. be able to evaluate data related to the content of salt in food and health</a:t>
            </a:r>
          </a:p>
          <a:p>
            <a:r>
              <a:rPr lang="en-GB" dirty="0"/>
              <a:t>9. recall that Government departments, such as the Department of Health and the Department </a:t>
            </a:r>
          </a:p>
          <a:p>
            <a:r>
              <a:rPr lang="en-GB" dirty="0"/>
              <a:t>for Environment, Food and Rural Affairs, have a role in:</a:t>
            </a:r>
          </a:p>
          <a:p>
            <a:r>
              <a:rPr lang="en-GB" dirty="0"/>
              <a:t> a. carrying out risk assessments in relation to chemicals in food</a:t>
            </a:r>
          </a:p>
          <a:p>
            <a:r>
              <a:rPr lang="en-GB" dirty="0"/>
              <a:t> b. advising the public in relation to the effect of food on health.</a:t>
            </a:r>
          </a:p>
        </p:txBody>
      </p:sp>
    </p:spTree>
    <p:extLst>
      <p:ext uri="{BB962C8B-B14F-4D97-AF65-F5344CB8AC3E}">
        <p14:creationId xmlns:p14="http://schemas.microsoft.com/office/powerpoint/2010/main" val="37879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46" y="154553"/>
            <a:ext cx="8911687" cy="1280890"/>
          </a:xfrm>
        </p:spPr>
        <p:txBody>
          <a:bodyPr/>
          <a:lstStyle/>
          <a:p>
            <a:r>
              <a:rPr lang="en-GB" dirty="0" smtClean="0"/>
              <a:t>Why Use Salt in Food?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7039" y="1435443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Preservative – helps preserve food against decay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Flavour enhancer – makes food taste better</a:t>
            </a:r>
            <a:endParaRPr lang="en-GB" dirty="0"/>
          </a:p>
        </p:txBody>
      </p:sp>
      <p:pic>
        <p:nvPicPr>
          <p:cNvPr id="1026" name="Picture 2" descr="http://static.guim.co.uk/sys-images/Lifeandhealth/Pix/pictures/2008/12/04/bac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992" y="351559"/>
            <a:ext cx="4381500" cy="2628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5316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60" y="105127"/>
            <a:ext cx="8911687" cy="1280890"/>
          </a:xfrm>
        </p:spPr>
        <p:txBody>
          <a:bodyPr/>
          <a:lstStyle/>
          <a:p>
            <a:r>
              <a:rPr lang="en-GB" dirty="0" smtClean="0"/>
              <a:t>Risks of a Salty Diet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1947" y="1386017"/>
            <a:ext cx="8915400" cy="3777622"/>
          </a:xfrm>
        </p:spPr>
        <p:txBody>
          <a:bodyPr/>
          <a:lstStyle/>
          <a:p>
            <a:r>
              <a:rPr lang="en-GB" dirty="0" smtClean="0"/>
              <a:t>Raises blood pressure</a:t>
            </a:r>
          </a:p>
          <a:p>
            <a:r>
              <a:rPr lang="en-GB" dirty="0" smtClean="0"/>
              <a:t>Increases chance of stroke/heart attack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By cutting down your salt intake you can quickly reduce your blood pressure which quickly reduces the chance of a stroke or heart attack. </a:t>
            </a:r>
            <a:endParaRPr lang="en-GB" dirty="0"/>
          </a:p>
        </p:txBody>
      </p:sp>
      <p:pic>
        <p:nvPicPr>
          <p:cNvPr id="2050" name="Picture 2" descr="http://topnews.in/health/files/heart-attack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028" y="3208409"/>
            <a:ext cx="3209925" cy="36004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firstwefeast.com/assets/2012/10/la-na-nn-heart-attack-grill-20120423-001.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29" y="4101442"/>
            <a:ext cx="3647991" cy="25835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Box 3"/>
          <p:cNvSpPr txBox="1"/>
          <p:nvPr/>
        </p:nvSpPr>
        <p:spPr>
          <a:xfrm>
            <a:off x="3902420" y="4101442"/>
            <a:ext cx="3683236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The Heart Attack Grill in Las Vegas serves the “Quadruple Bypass Burger”. This contains almost 10,000 calories (that’s 4-5 times your daily allowance). There have been many cases where people have had heart attacks whilst eating there…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138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130" y="96076"/>
            <a:ext cx="8911687" cy="1280890"/>
          </a:xfrm>
        </p:spPr>
        <p:txBody>
          <a:bodyPr/>
          <a:lstStyle/>
          <a:p>
            <a:r>
              <a:rPr lang="en-GB" dirty="0" smtClean="0"/>
              <a:t>Monitoring Salt Intake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409" y="1206321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You can check the labels on foods to see the amount of salt.</a:t>
            </a:r>
            <a:endParaRPr lang="en-GB" dirty="0"/>
          </a:p>
        </p:txBody>
      </p:sp>
      <p:pic>
        <p:nvPicPr>
          <p:cNvPr id="4" name="Picture 3" descr="913814_C3H_AW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1149" y="516630"/>
            <a:ext cx="3898900" cy="532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s4.hubimg.com/u/3696099_f5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09" y="2852268"/>
            <a:ext cx="4953000" cy="3705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extBox 4"/>
          <p:cNvSpPr txBox="1"/>
          <p:nvPr/>
        </p:nvSpPr>
        <p:spPr>
          <a:xfrm>
            <a:off x="398909" y="2086377"/>
            <a:ext cx="5486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 the amount of salt in this packet of Walkers crisps a </a:t>
            </a:r>
            <a:r>
              <a:rPr lang="en-GB" b="1" dirty="0" smtClean="0">
                <a:solidFill>
                  <a:srgbClr val="FF0000"/>
                </a:solidFill>
              </a:rPr>
              <a:t>High</a:t>
            </a:r>
            <a:r>
              <a:rPr lang="en-GB" dirty="0" smtClean="0"/>
              <a:t>/</a:t>
            </a:r>
            <a:r>
              <a:rPr lang="en-GB" b="1" dirty="0" smtClean="0">
                <a:solidFill>
                  <a:schemeClr val="accent1"/>
                </a:solidFill>
              </a:rPr>
              <a:t>Medium</a:t>
            </a:r>
            <a:r>
              <a:rPr lang="en-GB" dirty="0" smtClean="0"/>
              <a:t>/</a:t>
            </a:r>
            <a:r>
              <a:rPr lang="en-GB" b="1" dirty="0" smtClean="0">
                <a:solidFill>
                  <a:srgbClr val="00B050"/>
                </a:solidFill>
              </a:rPr>
              <a:t>Low </a:t>
            </a:r>
            <a:r>
              <a:rPr lang="en-GB" dirty="0" smtClean="0"/>
              <a:t>amount?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21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7162" y="0"/>
            <a:ext cx="8911687" cy="1280890"/>
          </a:xfrm>
        </p:spPr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640445"/>
            <a:ext cx="5848350" cy="3609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640445"/>
            <a:ext cx="6153150" cy="3200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52574" y="2771775"/>
            <a:ext cx="676275" cy="266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5162" y="3438525"/>
            <a:ext cx="180975" cy="152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71575" y="4447730"/>
            <a:ext cx="62388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1: Calculate the amount of salt he eats</a:t>
            </a:r>
          </a:p>
          <a:p>
            <a:r>
              <a:rPr lang="en-GB" dirty="0" smtClean="0"/>
              <a:t>Cereals = 1g In 100g</a:t>
            </a:r>
          </a:p>
          <a:p>
            <a:r>
              <a:rPr lang="en-GB" dirty="0" smtClean="0"/>
              <a:t>Bread = 0.68g in 100g, so there is 0.68/(100÷50) = 0.34g</a:t>
            </a:r>
          </a:p>
          <a:p>
            <a:r>
              <a:rPr lang="en-GB" dirty="0" smtClean="0"/>
              <a:t>Bacon = 2.88g in 100g, so there is 2.88/(</a:t>
            </a:r>
            <a:r>
              <a:rPr lang="en-GB" dirty="0"/>
              <a:t>100÷50</a:t>
            </a:r>
            <a:r>
              <a:rPr lang="en-GB" dirty="0" smtClean="0"/>
              <a:t>)=1.44g</a:t>
            </a:r>
          </a:p>
          <a:p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171575" y="579920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Step 2: Add them together</a:t>
            </a:r>
          </a:p>
          <a:p>
            <a:r>
              <a:rPr lang="en-GB" dirty="0"/>
              <a:t>=1+0.34+1.44= 2.78g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95149" y="44472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Step </a:t>
            </a:r>
            <a:r>
              <a:rPr lang="en-GB" dirty="0" smtClean="0"/>
              <a:t>3: Is it higher than the guideline?</a:t>
            </a:r>
          </a:p>
          <a:p>
            <a:endParaRPr lang="en-GB" dirty="0" smtClean="0"/>
          </a:p>
          <a:p>
            <a:r>
              <a:rPr lang="en-GB" dirty="0" smtClean="0"/>
              <a:t>The GDA is 6g. 2.88 is less than 6. So no.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82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25" y="0"/>
            <a:ext cx="8911687" cy="1280890"/>
          </a:xfrm>
        </p:spPr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2" y="709612"/>
            <a:ext cx="8210412" cy="4824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6775" y="709612"/>
            <a:ext cx="3705225" cy="4238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7225" y="2781300"/>
            <a:ext cx="7353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Some people say salt can be good because it is used as a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preservative in food and it also enhances flavour.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Some people are against adding salt to food because it can 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increase the risk of heart disease.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3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362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Risks of Salt in Diet</vt:lpstr>
      <vt:lpstr>Why Use Salt in Food?</vt:lpstr>
      <vt:lpstr>Risks of a Salty Diet</vt:lpstr>
      <vt:lpstr>Monitoring Salt Intake</vt:lpstr>
      <vt:lpstr>Exam Questions</vt:lpstr>
      <vt:lpstr>Exam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Risks of Salt in Diet</dc:title>
  <dc:creator>DavePC</dc:creator>
  <cp:lastModifiedBy>Michelle Meyers</cp:lastModifiedBy>
  <cp:revision>5</cp:revision>
  <dcterms:created xsi:type="dcterms:W3CDTF">2013-05-15T14:23:19Z</dcterms:created>
  <dcterms:modified xsi:type="dcterms:W3CDTF">2015-03-31T08:49:23Z</dcterms:modified>
</cp:coreProperties>
</file>